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79" r:id="rId2"/>
    <p:sldId id="277" r:id="rId3"/>
    <p:sldId id="280" r:id="rId4"/>
    <p:sldId id="285" r:id="rId5"/>
    <p:sldId id="287" r:id="rId6"/>
    <p:sldId id="286" r:id="rId7"/>
    <p:sldId id="289" r:id="rId8"/>
    <p:sldId id="288" r:id="rId9"/>
    <p:sldId id="281" r:id="rId10"/>
    <p:sldId id="290" r:id="rId11"/>
    <p:sldId id="291" r:id="rId12"/>
    <p:sldId id="295" r:id="rId13"/>
    <p:sldId id="294" r:id="rId14"/>
    <p:sldId id="298" r:id="rId15"/>
    <p:sldId id="296" r:id="rId16"/>
    <p:sldId id="297" r:id="rId17"/>
    <p:sldId id="300" r:id="rId18"/>
    <p:sldId id="282" r:id="rId19"/>
    <p:sldId id="348" r:id="rId20"/>
    <p:sldId id="301" r:id="rId21"/>
    <p:sldId id="302" r:id="rId22"/>
    <p:sldId id="327" r:id="rId23"/>
    <p:sldId id="328" r:id="rId24"/>
    <p:sldId id="332" r:id="rId25"/>
    <p:sldId id="326" r:id="rId26"/>
    <p:sldId id="330" r:id="rId27"/>
    <p:sldId id="346" r:id="rId28"/>
    <p:sldId id="350" r:id="rId29"/>
    <p:sldId id="351" r:id="rId30"/>
    <p:sldId id="356" r:id="rId31"/>
    <p:sldId id="353" r:id="rId32"/>
    <p:sldId id="347" r:id="rId33"/>
    <p:sldId id="354" r:id="rId34"/>
    <p:sldId id="349" r:id="rId35"/>
    <p:sldId id="329" r:id="rId36"/>
    <p:sldId id="359" r:id="rId37"/>
    <p:sldId id="303" r:id="rId38"/>
    <p:sldId id="283" r:id="rId39"/>
    <p:sldId id="305" r:id="rId40"/>
    <p:sldId id="306" r:id="rId41"/>
    <p:sldId id="307" r:id="rId42"/>
    <p:sldId id="360" r:id="rId43"/>
    <p:sldId id="367" r:id="rId44"/>
    <p:sldId id="368" r:id="rId45"/>
    <p:sldId id="366" r:id="rId46"/>
    <p:sldId id="369" r:id="rId47"/>
    <p:sldId id="364" r:id="rId48"/>
    <p:sldId id="384" r:id="rId49"/>
    <p:sldId id="380" r:id="rId50"/>
    <p:sldId id="370" r:id="rId51"/>
    <p:sldId id="371" r:id="rId52"/>
    <p:sldId id="372" r:id="rId53"/>
    <p:sldId id="374" r:id="rId54"/>
    <p:sldId id="379" r:id="rId55"/>
    <p:sldId id="378" r:id="rId56"/>
    <p:sldId id="373" r:id="rId57"/>
    <p:sldId id="375" r:id="rId58"/>
    <p:sldId id="376" r:id="rId59"/>
    <p:sldId id="382" r:id="rId60"/>
    <p:sldId id="383" r:id="rId61"/>
    <p:sldId id="381" r:id="rId62"/>
    <p:sldId id="377" r:id="rId63"/>
    <p:sldId id="385" r:id="rId64"/>
    <p:sldId id="386" r:id="rId65"/>
    <p:sldId id="387" r:id="rId66"/>
    <p:sldId id="284" r:id="rId67"/>
    <p:sldId id="311" r:id="rId68"/>
    <p:sldId id="309" r:id="rId69"/>
    <p:sldId id="310" r:id="rId70"/>
    <p:sldId id="312" r:id="rId71"/>
    <p:sldId id="313" r:id="rId72"/>
    <p:sldId id="308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CD35"/>
    <a:srgbClr val="E97132"/>
    <a:srgbClr val="FF8800"/>
    <a:srgbClr val="D5D000"/>
    <a:srgbClr val="CC9900"/>
    <a:srgbClr val="FF0066"/>
    <a:srgbClr val="F03281"/>
    <a:srgbClr val="000000"/>
    <a:srgbClr val="F0F0F0"/>
    <a:srgbClr val="B47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41305B-4BF4-4861-ADCF-C93564C52C48}" v="262" dt="2025-09-11T09:00:25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8" autoAdjust="0"/>
    <p:restoredTop sz="94660"/>
  </p:normalViewPr>
  <p:slideViewPr>
    <p:cSldViewPr snapToGrid="0">
      <p:cViewPr varScale="1">
        <p:scale>
          <a:sx n="92" d="100"/>
          <a:sy n="92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규택" userId="bb9714a7-da7a-401c-8668-da88e81e713e" providerId="ADAL" clId="{4570702F-BAB5-4792-87D6-DD8C4C63C2C0}"/>
    <pc:docChg chg="undo custSel addSld delSld modSld sldOrd">
      <pc:chgData name="김규택" userId="bb9714a7-da7a-401c-8668-da88e81e713e" providerId="ADAL" clId="{4570702F-BAB5-4792-87D6-DD8C4C63C2C0}" dt="2025-09-12T03:26:07.895" v="2815" actId="20577"/>
      <pc:docMkLst>
        <pc:docMk/>
      </pc:docMkLst>
      <pc:sldChg chg="modSp mod">
        <pc:chgData name="김규택" userId="bb9714a7-da7a-401c-8668-da88e81e713e" providerId="ADAL" clId="{4570702F-BAB5-4792-87D6-DD8C4C63C2C0}" dt="2025-09-12T03:26:07.895" v="2815" actId="20577"/>
        <pc:sldMkLst>
          <pc:docMk/>
          <pc:sldMk cId="2379288562" sldId="279"/>
        </pc:sldMkLst>
        <pc:spChg chg="mod">
          <ac:chgData name="김규택" userId="bb9714a7-da7a-401c-8668-da88e81e713e" providerId="ADAL" clId="{4570702F-BAB5-4792-87D6-DD8C4C63C2C0}" dt="2025-09-11T08:46:39.637" v="2614" actId="1076"/>
          <ac:spMkLst>
            <pc:docMk/>
            <pc:sldMk cId="2379288562" sldId="279"/>
            <ac:spMk id="2" creationId="{AE67B93E-E977-72DE-888D-64B32E37D30B}"/>
          </ac:spMkLst>
        </pc:spChg>
        <pc:spChg chg="mod">
          <ac:chgData name="김규택" userId="bb9714a7-da7a-401c-8668-da88e81e713e" providerId="ADAL" clId="{4570702F-BAB5-4792-87D6-DD8C4C63C2C0}" dt="2025-09-12T03:26:07.895" v="2815" actId="20577"/>
          <ac:spMkLst>
            <pc:docMk/>
            <pc:sldMk cId="2379288562" sldId="279"/>
            <ac:spMk id="8" creationId="{E2794EA3-5903-EF7A-FF67-ED90254A10D6}"/>
          </ac:spMkLst>
        </pc:spChg>
      </pc:sldChg>
      <pc:sldChg chg="modSp">
        <pc:chgData name="김규택" userId="bb9714a7-da7a-401c-8668-da88e81e713e" providerId="ADAL" clId="{4570702F-BAB5-4792-87D6-DD8C4C63C2C0}" dt="2025-09-11T02:06:57.416" v="1096"/>
        <pc:sldMkLst>
          <pc:docMk/>
          <pc:sldMk cId="4068060604" sldId="332"/>
        </pc:sldMkLst>
        <pc:spChg chg="mod">
          <ac:chgData name="김규택" userId="bb9714a7-da7a-401c-8668-da88e81e713e" providerId="ADAL" clId="{4570702F-BAB5-4792-87D6-DD8C4C63C2C0}" dt="2025-09-11T02:06:57.416" v="1096"/>
          <ac:spMkLst>
            <pc:docMk/>
            <pc:sldMk cId="4068060604" sldId="332"/>
            <ac:spMk id="34" creationId="{5C8F3EE2-5D40-2F5B-1EF8-CE8C81D30926}"/>
          </ac:spMkLst>
        </pc:spChg>
        <pc:spChg chg="mod">
          <ac:chgData name="김규택" userId="bb9714a7-da7a-401c-8668-da88e81e713e" providerId="ADAL" clId="{4570702F-BAB5-4792-87D6-DD8C4C63C2C0}" dt="2025-09-11T00:42:35.354" v="10"/>
          <ac:spMkLst>
            <pc:docMk/>
            <pc:sldMk cId="4068060604" sldId="332"/>
            <ac:spMk id="38" creationId="{147BABE8-9567-12CC-7504-4B19F29DF709}"/>
          </ac:spMkLst>
        </pc:spChg>
      </pc:sldChg>
      <pc:sldChg chg="modSp">
        <pc:chgData name="김규택" userId="bb9714a7-da7a-401c-8668-da88e81e713e" providerId="ADAL" clId="{4570702F-BAB5-4792-87D6-DD8C4C63C2C0}" dt="2025-09-11T02:07:01.553" v="1097"/>
        <pc:sldMkLst>
          <pc:docMk/>
          <pc:sldMk cId="1114165777" sldId="346"/>
        </pc:sldMkLst>
        <pc:spChg chg="mod">
          <ac:chgData name="김규택" userId="bb9714a7-da7a-401c-8668-da88e81e713e" providerId="ADAL" clId="{4570702F-BAB5-4792-87D6-DD8C4C63C2C0}" dt="2025-09-11T02:07:01.553" v="1097"/>
          <ac:spMkLst>
            <pc:docMk/>
            <pc:sldMk cId="1114165777" sldId="346"/>
            <ac:spMk id="34" creationId="{07459AFC-B39F-5A2E-27FE-33CBA6DA41E4}"/>
          </ac:spMkLst>
        </pc:spChg>
        <pc:spChg chg="mod">
          <ac:chgData name="김규택" userId="bb9714a7-da7a-401c-8668-da88e81e713e" providerId="ADAL" clId="{4570702F-BAB5-4792-87D6-DD8C4C63C2C0}" dt="2025-09-11T00:42:41.025" v="11"/>
          <ac:spMkLst>
            <pc:docMk/>
            <pc:sldMk cId="1114165777" sldId="346"/>
            <ac:spMk id="38" creationId="{BA18787A-5E7C-E506-A210-E9127960314E}"/>
          </ac:spMkLst>
        </pc:spChg>
      </pc:sldChg>
      <pc:sldChg chg="modSp">
        <pc:chgData name="김규택" userId="bb9714a7-da7a-401c-8668-da88e81e713e" providerId="ADAL" clId="{4570702F-BAB5-4792-87D6-DD8C4C63C2C0}" dt="2025-09-11T02:07:09.201" v="1098"/>
        <pc:sldMkLst>
          <pc:docMk/>
          <pc:sldMk cId="1599319976" sldId="347"/>
        </pc:sldMkLst>
        <pc:spChg chg="mod">
          <ac:chgData name="김규택" userId="bb9714a7-da7a-401c-8668-da88e81e713e" providerId="ADAL" clId="{4570702F-BAB5-4792-87D6-DD8C4C63C2C0}" dt="2025-09-11T02:07:09.201" v="1098"/>
          <ac:spMkLst>
            <pc:docMk/>
            <pc:sldMk cId="1599319976" sldId="347"/>
            <ac:spMk id="34" creationId="{05C000A5-066B-ADC0-801A-5571ADFD08D1}"/>
          </ac:spMkLst>
        </pc:spChg>
        <pc:spChg chg="mod">
          <ac:chgData name="김규택" userId="bb9714a7-da7a-401c-8668-da88e81e713e" providerId="ADAL" clId="{4570702F-BAB5-4792-87D6-DD8C4C63C2C0}" dt="2025-09-11T00:42:46.877" v="12"/>
          <ac:spMkLst>
            <pc:docMk/>
            <pc:sldMk cId="1599319976" sldId="347"/>
            <ac:spMk id="38" creationId="{A376424D-8B4D-9899-3D9D-AF1782F19CA3}"/>
          </ac:spMkLst>
        </pc:spChg>
      </pc:sldChg>
      <pc:sldChg chg="modSp mod">
        <pc:chgData name="김규택" userId="bb9714a7-da7a-401c-8668-da88e81e713e" providerId="ADAL" clId="{4570702F-BAB5-4792-87D6-DD8C4C63C2C0}" dt="2025-09-11T02:06:49.742" v="1095" actId="20577"/>
        <pc:sldMkLst>
          <pc:docMk/>
          <pc:sldMk cId="1456673240" sldId="348"/>
        </pc:sldMkLst>
        <pc:spChg chg="mod">
          <ac:chgData name="김규택" userId="bb9714a7-da7a-401c-8668-da88e81e713e" providerId="ADAL" clId="{4570702F-BAB5-4792-87D6-DD8C4C63C2C0}" dt="2025-09-11T02:06:49.742" v="1095" actId="20577"/>
          <ac:spMkLst>
            <pc:docMk/>
            <pc:sldMk cId="1456673240" sldId="348"/>
            <ac:spMk id="34" creationId="{6FDEE358-CCCF-40DF-C903-3D1D80AC4528}"/>
          </ac:spMkLst>
        </pc:spChg>
        <pc:spChg chg="mod">
          <ac:chgData name="김규택" userId="bb9714a7-da7a-401c-8668-da88e81e713e" providerId="ADAL" clId="{4570702F-BAB5-4792-87D6-DD8C4C63C2C0}" dt="2025-09-11T00:42:26.306" v="9" actId="20577"/>
          <ac:spMkLst>
            <pc:docMk/>
            <pc:sldMk cId="1456673240" sldId="348"/>
            <ac:spMk id="38" creationId="{0D3CABCA-B641-207D-22B2-AA78B48CFF3C}"/>
          </ac:spMkLst>
        </pc:spChg>
      </pc:sldChg>
      <pc:sldChg chg="modSp mod">
        <pc:chgData name="김규택" userId="bb9714a7-da7a-401c-8668-da88e81e713e" providerId="ADAL" clId="{4570702F-BAB5-4792-87D6-DD8C4C63C2C0}" dt="2025-09-11T02:16:30.072" v="2014" actId="207"/>
        <pc:sldMkLst>
          <pc:docMk/>
          <pc:sldMk cId="966295574" sldId="349"/>
        </pc:sldMkLst>
        <pc:spChg chg="mod">
          <ac:chgData name="김규택" userId="bb9714a7-da7a-401c-8668-da88e81e713e" providerId="ADAL" clId="{4570702F-BAB5-4792-87D6-DD8C4C63C2C0}" dt="2025-09-11T02:07:15.662" v="1101" actId="20577"/>
          <ac:spMkLst>
            <pc:docMk/>
            <pc:sldMk cId="966295574" sldId="349"/>
            <ac:spMk id="34" creationId="{85188E6E-8A97-9D11-1A97-CE9433D0BA5A}"/>
          </ac:spMkLst>
        </pc:spChg>
        <pc:spChg chg="mod">
          <ac:chgData name="김규택" userId="bb9714a7-da7a-401c-8668-da88e81e713e" providerId="ADAL" clId="{4570702F-BAB5-4792-87D6-DD8C4C63C2C0}" dt="2025-09-11T00:42:50.270" v="13"/>
          <ac:spMkLst>
            <pc:docMk/>
            <pc:sldMk cId="966295574" sldId="349"/>
            <ac:spMk id="38" creationId="{638658BF-C275-0418-84A8-03C74874AFCC}"/>
          </ac:spMkLst>
        </pc:spChg>
        <pc:spChg chg="mod">
          <ac:chgData name="김규택" userId="bb9714a7-da7a-401c-8668-da88e81e713e" providerId="ADAL" clId="{4570702F-BAB5-4792-87D6-DD8C4C63C2C0}" dt="2025-09-11T02:16:30.072" v="2014" actId="207"/>
          <ac:spMkLst>
            <pc:docMk/>
            <pc:sldMk cId="966295574" sldId="349"/>
            <ac:spMk id="45" creationId="{97C09B2A-F108-FD5B-DA50-766478BD96CF}"/>
          </ac:spMkLst>
        </pc:spChg>
      </pc:sldChg>
      <pc:sldChg chg="modSp add mod">
        <pc:chgData name="김규택" userId="bb9714a7-da7a-401c-8668-da88e81e713e" providerId="ADAL" clId="{4570702F-BAB5-4792-87D6-DD8C4C63C2C0}" dt="2025-09-11T00:43:30.190" v="85" actId="20577"/>
        <pc:sldMkLst>
          <pc:docMk/>
          <pc:sldMk cId="3993682631" sldId="360"/>
        </pc:sldMkLst>
        <pc:spChg chg="mod">
          <ac:chgData name="김규택" userId="bb9714a7-da7a-401c-8668-da88e81e713e" providerId="ADAL" clId="{4570702F-BAB5-4792-87D6-DD8C4C63C2C0}" dt="2025-09-11T00:43:30.190" v="85" actId="20577"/>
          <ac:spMkLst>
            <pc:docMk/>
            <pc:sldMk cId="3993682631" sldId="360"/>
            <ac:spMk id="6" creationId="{F093260E-E5DE-E27A-FA05-09E7A88606DE}"/>
          </ac:spMkLst>
        </pc:spChg>
      </pc:sldChg>
      <pc:sldChg chg="addSp delSp modSp add del mod">
        <pc:chgData name="김규택" userId="bb9714a7-da7a-401c-8668-da88e81e713e" providerId="ADAL" clId="{4570702F-BAB5-4792-87D6-DD8C4C63C2C0}" dt="2025-09-11T00:56:30.094" v="480" actId="47"/>
        <pc:sldMkLst>
          <pc:docMk/>
          <pc:sldMk cId="3344738382" sldId="361"/>
        </pc:sldMkLst>
        <pc:spChg chg="del">
          <ac:chgData name="김규택" userId="bb9714a7-da7a-401c-8668-da88e81e713e" providerId="ADAL" clId="{4570702F-BAB5-4792-87D6-DD8C4C63C2C0}" dt="2025-09-11T00:45:53.164" v="146" actId="478"/>
          <ac:spMkLst>
            <pc:docMk/>
            <pc:sldMk cId="3344738382" sldId="361"/>
            <ac:spMk id="2" creationId="{D3362BBC-82CA-8EBA-AAC0-E53E8F381F8A}"/>
          </ac:spMkLst>
        </pc:spChg>
        <pc:spChg chg="del">
          <ac:chgData name="김규택" userId="bb9714a7-da7a-401c-8668-da88e81e713e" providerId="ADAL" clId="{4570702F-BAB5-4792-87D6-DD8C4C63C2C0}" dt="2025-09-11T00:45:53.164" v="146" actId="478"/>
          <ac:spMkLst>
            <pc:docMk/>
            <pc:sldMk cId="3344738382" sldId="361"/>
            <ac:spMk id="4" creationId="{BD8C9E72-9880-7C58-04F6-C9C67A1D19FD}"/>
          </ac:spMkLst>
        </pc:spChg>
        <pc:spChg chg="mod">
          <ac:chgData name="김규택" userId="bb9714a7-da7a-401c-8668-da88e81e713e" providerId="ADAL" clId="{4570702F-BAB5-4792-87D6-DD8C4C63C2C0}" dt="2025-09-11T00:46:07.259" v="208" actId="20577"/>
          <ac:spMkLst>
            <pc:docMk/>
            <pc:sldMk cId="3344738382" sldId="361"/>
            <ac:spMk id="6" creationId="{B6370981-AF22-7296-381E-1F34E40CE222}"/>
          </ac:spMkLst>
        </pc:spChg>
        <pc:spChg chg="del">
          <ac:chgData name="김규택" userId="bb9714a7-da7a-401c-8668-da88e81e713e" providerId="ADAL" clId="{4570702F-BAB5-4792-87D6-DD8C4C63C2C0}" dt="2025-09-11T00:45:53.164" v="146" actId="478"/>
          <ac:spMkLst>
            <pc:docMk/>
            <pc:sldMk cId="3344738382" sldId="361"/>
            <ac:spMk id="11" creationId="{5C059DF1-546C-8152-2A99-110046E3BF31}"/>
          </ac:spMkLst>
        </pc:spChg>
        <pc:graphicFrameChg chg="del">
          <ac:chgData name="김규택" userId="bb9714a7-da7a-401c-8668-da88e81e713e" providerId="ADAL" clId="{4570702F-BAB5-4792-87D6-DD8C4C63C2C0}" dt="2025-09-11T00:45:53.164" v="146" actId="478"/>
          <ac:graphicFrameMkLst>
            <pc:docMk/>
            <pc:sldMk cId="3344738382" sldId="361"/>
            <ac:graphicFrameMk id="23" creationId="{89D5E2C4-3E7D-5570-1BF2-A10E02B88456}"/>
          </ac:graphicFrameMkLst>
        </pc:graphicFrameChg>
        <pc:picChg chg="add del mod">
          <ac:chgData name="김규택" userId="bb9714a7-da7a-401c-8668-da88e81e713e" providerId="ADAL" clId="{4570702F-BAB5-4792-87D6-DD8C4C63C2C0}" dt="2025-09-11T00:46:58.737" v="218" actId="478"/>
          <ac:picMkLst>
            <pc:docMk/>
            <pc:sldMk cId="3344738382" sldId="361"/>
            <ac:picMk id="5" creationId="{5C272A1B-3CA6-B375-025C-783A7AE98AFF}"/>
          </ac:picMkLst>
        </pc:picChg>
        <pc:picChg chg="del">
          <ac:chgData name="김규택" userId="bb9714a7-da7a-401c-8668-da88e81e713e" providerId="ADAL" clId="{4570702F-BAB5-4792-87D6-DD8C4C63C2C0}" dt="2025-09-11T00:45:53.164" v="146" actId="478"/>
          <ac:picMkLst>
            <pc:docMk/>
            <pc:sldMk cId="3344738382" sldId="361"/>
            <ac:picMk id="10" creationId="{27577CF2-AE84-5F37-1BB7-310796394269}"/>
          </ac:picMkLst>
        </pc:picChg>
      </pc:sldChg>
      <pc:sldChg chg="delSp add del mod">
        <pc:chgData name="김규택" userId="bb9714a7-da7a-401c-8668-da88e81e713e" providerId="ADAL" clId="{4570702F-BAB5-4792-87D6-DD8C4C63C2C0}" dt="2025-09-11T00:56:29.007" v="479" actId="47"/>
        <pc:sldMkLst>
          <pc:docMk/>
          <pc:sldMk cId="2330800117" sldId="362"/>
        </pc:sldMkLst>
        <pc:picChg chg="del">
          <ac:chgData name="김규택" userId="bb9714a7-da7a-401c-8668-da88e81e713e" providerId="ADAL" clId="{4570702F-BAB5-4792-87D6-DD8C4C63C2C0}" dt="2025-09-11T00:46:59.727" v="219" actId="478"/>
          <ac:picMkLst>
            <pc:docMk/>
            <pc:sldMk cId="2330800117" sldId="362"/>
            <ac:picMk id="5" creationId="{98137513-C7F8-B336-FF79-09855F81D581}"/>
          </ac:picMkLst>
        </pc:picChg>
      </pc:sldChg>
      <pc:sldChg chg="addSp delSp modSp add del mod">
        <pc:chgData name="김규택" userId="bb9714a7-da7a-401c-8668-da88e81e713e" providerId="ADAL" clId="{4570702F-BAB5-4792-87D6-DD8C4C63C2C0}" dt="2025-09-11T00:52:17.501" v="408" actId="47"/>
        <pc:sldMkLst>
          <pc:docMk/>
          <pc:sldMk cId="2585579202" sldId="363"/>
        </pc:sldMkLst>
        <pc:spChg chg="mod">
          <ac:chgData name="김규택" userId="bb9714a7-da7a-401c-8668-da88e81e713e" providerId="ADAL" clId="{4570702F-BAB5-4792-87D6-DD8C4C63C2C0}" dt="2025-09-11T00:52:13.841" v="406" actId="20577"/>
          <ac:spMkLst>
            <pc:docMk/>
            <pc:sldMk cId="2585579202" sldId="363"/>
            <ac:spMk id="6" creationId="{205F5562-3032-2D57-8149-FAA16E7F74D8}"/>
          </ac:spMkLst>
        </pc:spChg>
        <pc:picChg chg="add mod">
          <ac:chgData name="김규택" userId="bb9714a7-da7a-401c-8668-da88e81e713e" providerId="ADAL" clId="{4570702F-BAB5-4792-87D6-DD8C4C63C2C0}" dt="2025-09-11T00:48:50.312" v="330" actId="1076"/>
          <ac:picMkLst>
            <pc:docMk/>
            <pc:sldMk cId="2585579202" sldId="363"/>
            <ac:picMk id="3" creationId="{13DE9442-99A1-7FD6-AB9B-85C1BF66AB2F}"/>
          </ac:picMkLst>
        </pc:picChg>
        <pc:picChg chg="del">
          <ac:chgData name="김규택" userId="bb9714a7-da7a-401c-8668-da88e81e713e" providerId="ADAL" clId="{4570702F-BAB5-4792-87D6-DD8C4C63C2C0}" dt="2025-09-11T00:47:00.672" v="220" actId="478"/>
          <ac:picMkLst>
            <pc:docMk/>
            <pc:sldMk cId="2585579202" sldId="363"/>
            <ac:picMk id="5" creationId="{1BF26B4B-8EDF-B2F0-B255-2E8B1A056FA9}"/>
          </ac:picMkLst>
        </pc:picChg>
        <pc:picChg chg="add mod">
          <ac:chgData name="김규택" userId="bb9714a7-da7a-401c-8668-da88e81e713e" providerId="ADAL" clId="{4570702F-BAB5-4792-87D6-DD8C4C63C2C0}" dt="2025-09-11T00:48:22.589" v="291" actId="1076"/>
          <ac:picMkLst>
            <pc:docMk/>
            <pc:sldMk cId="2585579202" sldId="363"/>
            <ac:picMk id="7" creationId="{BB4EFE33-0356-B1E3-AB02-592DBEE641EF}"/>
          </ac:picMkLst>
        </pc:picChg>
        <pc:picChg chg="add mod">
          <ac:chgData name="김규택" userId="bb9714a7-da7a-401c-8668-da88e81e713e" providerId="ADAL" clId="{4570702F-BAB5-4792-87D6-DD8C4C63C2C0}" dt="2025-09-11T00:48:20.667" v="290" actId="1076"/>
          <ac:picMkLst>
            <pc:docMk/>
            <pc:sldMk cId="2585579202" sldId="363"/>
            <ac:picMk id="10" creationId="{3189EF14-5314-6A2F-37C9-BCF49BB876EE}"/>
          </ac:picMkLst>
        </pc:picChg>
        <pc:picChg chg="add mod">
          <ac:chgData name="김규택" userId="bb9714a7-da7a-401c-8668-da88e81e713e" providerId="ADAL" clId="{4570702F-BAB5-4792-87D6-DD8C4C63C2C0}" dt="2025-09-11T00:48:23.238" v="292" actId="1076"/>
          <ac:picMkLst>
            <pc:docMk/>
            <pc:sldMk cId="2585579202" sldId="363"/>
            <ac:picMk id="12" creationId="{F21C4F04-DDD2-566B-1D57-BCB7C9EEBF18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2:07:48.251" v="1114"/>
        <pc:sldMkLst>
          <pc:docMk/>
          <pc:sldMk cId="3173847531" sldId="364"/>
        </pc:sldMkLst>
        <pc:spChg chg="add mod">
          <ac:chgData name="김규택" userId="bb9714a7-da7a-401c-8668-da88e81e713e" providerId="ADAL" clId="{4570702F-BAB5-4792-87D6-DD8C4C63C2C0}" dt="2025-09-11T02:07:48.251" v="1114"/>
          <ac:spMkLst>
            <pc:docMk/>
            <pc:sldMk cId="3173847531" sldId="364"/>
            <ac:spMk id="2" creationId="{DD964746-C421-63F2-A29D-C293A65EC710}"/>
          </ac:spMkLst>
        </pc:spChg>
        <pc:spChg chg="del">
          <ac:chgData name="김규택" userId="bb9714a7-da7a-401c-8668-da88e81e713e" providerId="ADAL" clId="{4570702F-BAB5-4792-87D6-DD8C4C63C2C0}" dt="2025-09-11T00:56:20.183" v="476" actId="478"/>
          <ac:spMkLst>
            <pc:docMk/>
            <pc:sldMk cId="3173847531" sldId="364"/>
            <ac:spMk id="6" creationId="{CB477CD6-9169-09E5-97B0-B904A7B19087}"/>
          </ac:spMkLst>
        </pc:spChg>
        <pc:picChg chg="mod">
          <ac:chgData name="김규택" userId="bb9714a7-da7a-401c-8668-da88e81e713e" providerId="ADAL" clId="{4570702F-BAB5-4792-87D6-DD8C4C63C2C0}" dt="2025-09-11T00:56:40.408" v="481" actId="1076"/>
          <ac:picMkLst>
            <pc:docMk/>
            <pc:sldMk cId="3173847531" sldId="364"/>
            <ac:picMk id="5" creationId="{7D4AD5BC-59FF-B1CC-280A-E93F69CCE4D3}"/>
          </ac:picMkLst>
        </pc:picChg>
        <pc:picChg chg="add del mod">
          <ac:chgData name="김규택" userId="bb9714a7-da7a-401c-8668-da88e81e713e" providerId="ADAL" clId="{4570702F-BAB5-4792-87D6-DD8C4C63C2C0}" dt="2025-09-11T01:20:43.561" v="1020" actId="478"/>
          <ac:picMkLst>
            <pc:docMk/>
            <pc:sldMk cId="3173847531" sldId="364"/>
            <ac:picMk id="11" creationId="{FAC6586C-3124-A592-6648-42EE0EC5C059}"/>
          </ac:picMkLst>
        </pc:picChg>
      </pc:sldChg>
      <pc:sldChg chg="addSp delSp modSp add del mod">
        <pc:chgData name="김규택" userId="bb9714a7-da7a-401c-8668-da88e81e713e" providerId="ADAL" clId="{4570702F-BAB5-4792-87D6-DD8C4C63C2C0}" dt="2025-09-11T00:52:16.520" v="407" actId="47"/>
        <pc:sldMkLst>
          <pc:docMk/>
          <pc:sldMk cId="1414804333" sldId="365"/>
        </pc:sldMkLst>
        <pc:picChg chg="del">
          <ac:chgData name="김규택" userId="bb9714a7-da7a-401c-8668-da88e81e713e" providerId="ADAL" clId="{4570702F-BAB5-4792-87D6-DD8C4C63C2C0}" dt="2025-09-11T00:51:25.412" v="361" actId="478"/>
          <ac:picMkLst>
            <pc:docMk/>
            <pc:sldMk cId="1414804333" sldId="365"/>
            <ac:picMk id="3" creationId="{E48BBCF8-18AA-29F7-41E2-75E5014CC3F9}"/>
          </ac:picMkLst>
        </pc:picChg>
        <pc:picChg chg="add mod">
          <ac:chgData name="김규택" userId="bb9714a7-da7a-401c-8668-da88e81e713e" providerId="ADAL" clId="{4570702F-BAB5-4792-87D6-DD8C4C63C2C0}" dt="2025-09-11T00:51:31.897" v="366" actId="14100"/>
          <ac:picMkLst>
            <pc:docMk/>
            <pc:sldMk cId="1414804333" sldId="365"/>
            <ac:picMk id="4" creationId="{4EAB36FC-5FEC-8D8D-092A-816A464570C0}"/>
          </ac:picMkLst>
        </pc:picChg>
        <pc:picChg chg="del">
          <ac:chgData name="김규택" userId="bb9714a7-da7a-401c-8668-da88e81e713e" providerId="ADAL" clId="{4570702F-BAB5-4792-87D6-DD8C4C63C2C0}" dt="2025-09-11T00:51:25.412" v="361" actId="478"/>
          <ac:picMkLst>
            <pc:docMk/>
            <pc:sldMk cId="1414804333" sldId="365"/>
            <ac:picMk id="7" creationId="{DC6D1972-E612-2503-B176-9E4DAE261223}"/>
          </ac:picMkLst>
        </pc:picChg>
        <pc:picChg chg="del">
          <ac:chgData name="김규택" userId="bb9714a7-da7a-401c-8668-da88e81e713e" providerId="ADAL" clId="{4570702F-BAB5-4792-87D6-DD8C4C63C2C0}" dt="2025-09-11T00:51:25.412" v="361" actId="478"/>
          <ac:picMkLst>
            <pc:docMk/>
            <pc:sldMk cId="1414804333" sldId="365"/>
            <ac:picMk id="10" creationId="{1BAFAF65-D04F-7081-CBB0-4385E553DCB3}"/>
          </ac:picMkLst>
        </pc:picChg>
        <pc:picChg chg="del">
          <ac:chgData name="김규택" userId="bb9714a7-da7a-401c-8668-da88e81e713e" providerId="ADAL" clId="{4570702F-BAB5-4792-87D6-DD8C4C63C2C0}" dt="2025-09-11T00:51:25.412" v="361" actId="478"/>
          <ac:picMkLst>
            <pc:docMk/>
            <pc:sldMk cId="1414804333" sldId="365"/>
            <ac:picMk id="12" creationId="{1657A2A5-7AF4-F910-2412-67EB53601188}"/>
          </ac:picMkLst>
        </pc:picChg>
      </pc:sldChg>
      <pc:sldChg chg="modSp add mod">
        <pc:chgData name="김규택" userId="bb9714a7-da7a-401c-8668-da88e81e713e" providerId="ADAL" clId="{4570702F-BAB5-4792-87D6-DD8C4C63C2C0}" dt="2025-09-11T02:07:41.227" v="1112"/>
        <pc:sldMkLst>
          <pc:docMk/>
          <pc:sldMk cId="597775851" sldId="366"/>
        </pc:sldMkLst>
        <pc:spChg chg="mod">
          <ac:chgData name="김규택" userId="bb9714a7-da7a-401c-8668-da88e81e713e" providerId="ADAL" clId="{4570702F-BAB5-4792-87D6-DD8C4C63C2C0}" dt="2025-09-11T02:07:41.227" v="1112"/>
          <ac:spMkLst>
            <pc:docMk/>
            <pc:sldMk cId="597775851" sldId="366"/>
            <ac:spMk id="6" creationId="{1C34FF4D-E203-FB3B-30C0-D60DFA765464}"/>
          </ac:spMkLst>
        </pc:spChg>
      </pc:sldChg>
      <pc:sldChg chg="addSp delSp modSp add mod">
        <pc:chgData name="김규택" userId="bb9714a7-da7a-401c-8668-da88e81e713e" providerId="ADAL" clId="{4570702F-BAB5-4792-87D6-DD8C4C63C2C0}" dt="2025-09-11T02:07:31.316" v="1110" actId="20577"/>
        <pc:sldMkLst>
          <pc:docMk/>
          <pc:sldMk cId="1352457911" sldId="367"/>
        </pc:sldMkLst>
        <pc:spChg chg="mod">
          <ac:chgData name="김규택" userId="bb9714a7-da7a-401c-8668-da88e81e713e" providerId="ADAL" clId="{4570702F-BAB5-4792-87D6-DD8C4C63C2C0}" dt="2025-09-11T02:07:31.316" v="1110" actId="20577"/>
          <ac:spMkLst>
            <pc:docMk/>
            <pc:sldMk cId="1352457911" sldId="367"/>
            <ac:spMk id="6" creationId="{4CAC4CA4-E9D6-ADEA-3A13-8D62FB2C8071}"/>
          </ac:spMkLst>
        </pc:spChg>
        <pc:picChg chg="del">
          <ac:chgData name="김규택" userId="bb9714a7-da7a-401c-8668-da88e81e713e" providerId="ADAL" clId="{4570702F-BAB5-4792-87D6-DD8C4C63C2C0}" dt="2025-09-11T00:52:24.274" v="410" actId="478"/>
          <ac:picMkLst>
            <pc:docMk/>
            <pc:sldMk cId="1352457911" sldId="367"/>
            <ac:picMk id="3" creationId="{38B1DE48-5AEE-3157-5334-24DDECA6A03D}"/>
          </ac:picMkLst>
        </pc:picChg>
        <pc:picChg chg="add del mod">
          <ac:chgData name="김규택" userId="bb9714a7-da7a-401c-8668-da88e81e713e" providerId="ADAL" clId="{4570702F-BAB5-4792-87D6-DD8C4C63C2C0}" dt="2025-09-11T00:53:48.679" v="430" actId="478"/>
          <ac:picMkLst>
            <pc:docMk/>
            <pc:sldMk cId="1352457911" sldId="367"/>
            <ac:picMk id="4" creationId="{189F1F91-23C8-D965-F60B-D0E3493E41AD}"/>
          </ac:picMkLst>
        </pc:picChg>
        <pc:picChg chg="del">
          <ac:chgData name="김규택" userId="bb9714a7-da7a-401c-8668-da88e81e713e" providerId="ADAL" clId="{4570702F-BAB5-4792-87D6-DD8C4C63C2C0}" dt="2025-09-11T00:52:24.274" v="410" actId="478"/>
          <ac:picMkLst>
            <pc:docMk/>
            <pc:sldMk cId="1352457911" sldId="367"/>
            <ac:picMk id="7" creationId="{FD759A28-6CA2-563E-7432-FAD1AF0DAC94}"/>
          </ac:picMkLst>
        </pc:picChg>
        <pc:picChg chg="add del mod">
          <ac:chgData name="김규택" userId="bb9714a7-da7a-401c-8668-da88e81e713e" providerId="ADAL" clId="{4570702F-BAB5-4792-87D6-DD8C4C63C2C0}" dt="2025-09-11T00:53:48.679" v="430" actId="478"/>
          <ac:picMkLst>
            <pc:docMk/>
            <pc:sldMk cId="1352457911" sldId="367"/>
            <ac:picMk id="8" creationId="{3D63C065-845D-5C16-8BCD-73038B797FA4}"/>
          </ac:picMkLst>
        </pc:picChg>
        <pc:picChg chg="del">
          <ac:chgData name="김규택" userId="bb9714a7-da7a-401c-8668-da88e81e713e" providerId="ADAL" clId="{4570702F-BAB5-4792-87D6-DD8C4C63C2C0}" dt="2025-09-11T00:52:24.274" v="410" actId="478"/>
          <ac:picMkLst>
            <pc:docMk/>
            <pc:sldMk cId="1352457911" sldId="367"/>
            <ac:picMk id="10" creationId="{1C40A959-3E4A-196A-32F3-0B4B0DAE2630}"/>
          </ac:picMkLst>
        </pc:picChg>
        <pc:picChg chg="del">
          <ac:chgData name="김규택" userId="bb9714a7-da7a-401c-8668-da88e81e713e" providerId="ADAL" clId="{4570702F-BAB5-4792-87D6-DD8C4C63C2C0}" dt="2025-09-11T00:52:24.274" v="410" actId="478"/>
          <ac:picMkLst>
            <pc:docMk/>
            <pc:sldMk cId="1352457911" sldId="367"/>
            <ac:picMk id="12" creationId="{410A0D19-594C-F085-11D2-0EFACA82A1A3}"/>
          </ac:picMkLst>
        </pc:picChg>
        <pc:picChg chg="add del mod">
          <ac:chgData name="김규택" userId="bb9714a7-da7a-401c-8668-da88e81e713e" providerId="ADAL" clId="{4570702F-BAB5-4792-87D6-DD8C4C63C2C0}" dt="2025-09-11T00:54:19.970" v="442" actId="478"/>
          <ac:picMkLst>
            <pc:docMk/>
            <pc:sldMk cId="1352457911" sldId="367"/>
            <ac:picMk id="13" creationId="{0B391B05-BD23-81C5-5BA2-EC640496F46A}"/>
          </ac:picMkLst>
        </pc:picChg>
        <pc:picChg chg="add del mod">
          <ac:chgData name="김규택" userId="bb9714a7-da7a-401c-8668-da88e81e713e" providerId="ADAL" clId="{4570702F-BAB5-4792-87D6-DD8C4C63C2C0}" dt="2025-09-11T00:54:19.970" v="442" actId="478"/>
          <ac:picMkLst>
            <pc:docMk/>
            <pc:sldMk cId="1352457911" sldId="367"/>
            <ac:picMk id="16" creationId="{D819FE1B-B263-A582-4661-5BA5A8FDC855}"/>
          </ac:picMkLst>
        </pc:picChg>
        <pc:picChg chg="add mod">
          <ac:chgData name="김규택" userId="bb9714a7-da7a-401c-8668-da88e81e713e" providerId="ADAL" clId="{4570702F-BAB5-4792-87D6-DD8C4C63C2C0}" dt="2025-09-11T00:54:20.217" v="443"/>
          <ac:picMkLst>
            <pc:docMk/>
            <pc:sldMk cId="1352457911" sldId="367"/>
            <ac:picMk id="17" creationId="{7938B495-A793-A57C-4CC2-FFAB7FFFE428}"/>
          </ac:picMkLst>
        </pc:picChg>
        <pc:picChg chg="add mod">
          <ac:chgData name="김규택" userId="bb9714a7-da7a-401c-8668-da88e81e713e" providerId="ADAL" clId="{4570702F-BAB5-4792-87D6-DD8C4C63C2C0}" dt="2025-09-11T00:54:20.217" v="443"/>
          <ac:picMkLst>
            <pc:docMk/>
            <pc:sldMk cId="1352457911" sldId="367"/>
            <ac:picMk id="18" creationId="{190DF6AB-E60C-5FA6-29BE-209715D6CAB6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2:07:37.119" v="1111"/>
        <pc:sldMkLst>
          <pc:docMk/>
          <pc:sldMk cId="1532379970" sldId="368"/>
        </pc:sldMkLst>
        <pc:spChg chg="mod">
          <ac:chgData name="김규택" userId="bb9714a7-da7a-401c-8668-da88e81e713e" providerId="ADAL" clId="{4570702F-BAB5-4792-87D6-DD8C4C63C2C0}" dt="2025-09-11T02:07:37.119" v="1111"/>
          <ac:spMkLst>
            <pc:docMk/>
            <pc:sldMk cId="1532379970" sldId="368"/>
            <ac:spMk id="6" creationId="{95172564-6C57-47EE-9D40-BEBF884B4F34}"/>
          </ac:spMkLst>
        </pc:spChg>
        <pc:picChg chg="add mod">
          <ac:chgData name="김규택" userId="bb9714a7-da7a-401c-8668-da88e81e713e" providerId="ADAL" clId="{4570702F-BAB5-4792-87D6-DD8C4C63C2C0}" dt="2025-09-11T00:53:39.698" v="429" actId="1076"/>
          <ac:picMkLst>
            <pc:docMk/>
            <pc:sldMk cId="1532379970" sldId="368"/>
            <ac:picMk id="2" creationId="{FFCDE9E7-83EA-2BA0-8C15-06E2F166707D}"/>
          </ac:picMkLst>
        </pc:picChg>
        <pc:picChg chg="del">
          <ac:chgData name="김규택" userId="bb9714a7-da7a-401c-8668-da88e81e713e" providerId="ADAL" clId="{4570702F-BAB5-4792-87D6-DD8C4C63C2C0}" dt="2025-09-11T00:53:21.619" v="422" actId="478"/>
          <ac:picMkLst>
            <pc:docMk/>
            <pc:sldMk cId="1532379970" sldId="368"/>
            <ac:picMk id="3" creationId="{766ED8D9-E314-687E-8470-EB1465BDF092}"/>
          </ac:picMkLst>
        </pc:picChg>
        <pc:picChg chg="add mod">
          <ac:chgData name="김규택" userId="bb9714a7-da7a-401c-8668-da88e81e713e" providerId="ADAL" clId="{4570702F-BAB5-4792-87D6-DD8C4C63C2C0}" dt="2025-09-11T00:53:36.268" v="427" actId="14100"/>
          <ac:picMkLst>
            <pc:docMk/>
            <pc:sldMk cId="1532379970" sldId="368"/>
            <ac:picMk id="4" creationId="{E67C07A6-F04D-46B3-8E60-E0C280E11000}"/>
          </ac:picMkLst>
        </pc:picChg>
        <pc:picChg chg="add del mod">
          <ac:chgData name="김규택" userId="bb9714a7-da7a-401c-8668-da88e81e713e" providerId="ADAL" clId="{4570702F-BAB5-4792-87D6-DD8C4C63C2C0}" dt="2025-09-11T00:54:17.663" v="441" actId="21"/>
          <ac:picMkLst>
            <pc:docMk/>
            <pc:sldMk cId="1532379970" sldId="368"/>
            <ac:picMk id="5" creationId="{7938B495-A793-A57C-4CC2-FFAB7FFFE428}"/>
          </ac:picMkLst>
        </pc:picChg>
        <pc:picChg chg="del">
          <ac:chgData name="김규택" userId="bb9714a7-da7a-401c-8668-da88e81e713e" providerId="ADAL" clId="{4570702F-BAB5-4792-87D6-DD8C4C63C2C0}" dt="2025-09-11T00:53:21.619" v="422" actId="478"/>
          <ac:picMkLst>
            <pc:docMk/>
            <pc:sldMk cId="1532379970" sldId="368"/>
            <ac:picMk id="7" creationId="{E3C9438E-EA47-0075-0A7D-4CDEA3F05BD0}"/>
          </ac:picMkLst>
        </pc:picChg>
        <pc:picChg chg="add del mod">
          <ac:chgData name="김규택" userId="bb9714a7-da7a-401c-8668-da88e81e713e" providerId="ADAL" clId="{4570702F-BAB5-4792-87D6-DD8C4C63C2C0}" dt="2025-09-11T00:54:17.663" v="441" actId="21"/>
          <ac:picMkLst>
            <pc:docMk/>
            <pc:sldMk cId="1532379970" sldId="368"/>
            <ac:picMk id="8" creationId="{190DF6AB-E60C-5FA6-29BE-209715D6CAB6}"/>
          </ac:picMkLst>
        </pc:picChg>
        <pc:picChg chg="del">
          <ac:chgData name="김규택" userId="bb9714a7-da7a-401c-8668-da88e81e713e" providerId="ADAL" clId="{4570702F-BAB5-4792-87D6-DD8C4C63C2C0}" dt="2025-09-11T00:53:21.619" v="422" actId="478"/>
          <ac:picMkLst>
            <pc:docMk/>
            <pc:sldMk cId="1532379970" sldId="368"/>
            <ac:picMk id="10" creationId="{CE0E5F89-7D8A-1BF7-48F6-B3E921D4D293}"/>
          </ac:picMkLst>
        </pc:picChg>
        <pc:picChg chg="del">
          <ac:chgData name="김규택" userId="bb9714a7-da7a-401c-8668-da88e81e713e" providerId="ADAL" clId="{4570702F-BAB5-4792-87D6-DD8C4C63C2C0}" dt="2025-09-11T00:53:21.619" v="422" actId="478"/>
          <ac:picMkLst>
            <pc:docMk/>
            <pc:sldMk cId="1532379970" sldId="368"/>
            <ac:picMk id="12" creationId="{985E1059-2212-F0BF-C9C6-6A21BFEDED71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2:07:45.443" v="1113"/>
        <pc:sldMkLst>
          <pc:docMk/>
          <pc:sldMk cId="2482270412" sldId="369"/>
        </pc:sldMkLst>
        <pc:spChg chg="mod">
          <ac:chgData name="김규택" userId="bb9714a7-da7a-401c-8668-da88e81e713e" providerId="ADAL" clId="{4570702F-BAB5-4792-87D6-DD8C4C63C2C0}" dt="2025-09-11T02:07:45.443" v="1113"/>
          <ac:spMkLst>
            <pc:docMk/>
            <pc:sldMk cId="2482270412" sldId="369"/>
            <ac:spMk id="6" creationId="{3B54C331-0E36-7ACE-E0BB-F61BCBBE8D20}"/>
          </ac:spMkLst>
        </pc:spChg>
        <pc:picChg chg="del">
          <ac:chgData name="김규택" userId="bb9714a7-da7a-401c-8668-da88e81e713e" providerId="ADAL" clId="{4570702F-BAB5-4792-87D6-DD8C4C63C2C0}" dt="2025-09-11T00:55:58.911" v="470" actId="478"/>
          <ac:picMkLst>
            <pc:docMk/>
            <pc:sldMk cId="2482270412" sldId="369"/>
            <ac:picMk id="3" creationId="{D432AE6A-6D71-8C01-B9C8-B43FE7B0FAEC}"/>
          </ac:picMkLst>
        </pc:picChg>
        <pc:picChg chg="add mod">
          <ac:chgData name="김규택" userId="bb9714a7-da7a-401c-8668-da88e81e713e" providerId="ADAL" clId="{4570702F-BAB5-4792-87D6-DD8C4C63C2C0}" dt="2025-09-11T00:56:05.370" v="475" actId="14100"/>
          <ac:picMkLst>
            <pc:docMk/>
            <pc:sldMk cId="2482270412" sldId="369"/>
            <ac:picMk id="4" creationId="{94BB099A-B309-4B37-34A1-1F39AD5F61D1}"/>
          </ac:picMkLst>
        </pc:picChg>
        <pc:picChg chg="del">
          <ac:chgData name="김규택" userId="bb9714a7-da7a-401c-8668-da88e81e713e" providerId="ADAL" clId="{4570702F-BAB5-4792-87D6-DD8C4C63C2C0}" dt="2025-09-11T00:55:58.911" v="470" actId="478"/>
          <ac:picMkLst>
            <pc:docMk/>
            <pc:sldMk cId="2482270412" sldId="369"/>
            <ac:picMk id="7" creationId="{3A462A26-A397-8AA3-DFCE-262A512348BC}"/>
          </ac:picMkLst>
        </pc:picChg>
        <pc:picChg chg="del">
          <ac:chgData name="김규택" userId="bb9714a7-da7a-401c-8668-da88e81e713e" providerId="ADAL" clId="{4570702F-BAB5-4792-87D6-DD8C4C63C2C0}" dt="2025-09-11T00:55:58.911" v="470" actId="478"/>
          <ac:picMkLst>
            <pc:docMk/>
            <pc:sldMk cId="2482270412" sldId="369"/>
            <ac:picMk id="10" creationId="{A462CCC3-A337-160C-68FD-CB3F61F83C38}"/>
          </ac:picMkLst>
        </pc:picChg>
        <pc:picChg chg="del">
          <ac:chgData name="김규택" userId="bb9714a7-da7a-401c-8668-da88e81e713e" providerId="ADAL" clId="{4570702F-BAB5-4792-87D6-DD8C4C63C2C0}" dt="2025-09-11T00:55:58.911" v="470" actId="478"/>
          <ac:picMkLst>
            <pc:docMk/>
            <pc:sldMk cId="2482270412" sldId="369"/>
            <ac:picMk id="12" creationId="{D384C9FA-84E9-8BD5-7EB6-A553D965E61D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2:09:22.697" v="1206" actId="1076"/>
        <pc:sldMkLst>
          <pc:docMk/>
          <pc:sldMk cId="1980849533" sldId="370"/>
        </pc:sldMkLst>
        <pc:spChg chg="mod">
          <ac:chgData name="김규택" userId="bb9714a7-da7a-401c-8668-da88e81e713e" providerId="ADAL" clId="{4570702F-BAB5-4792-87D6-DD8C4C63C2C0}" dt="2025-09-11T02:09:08.930" v="1200" actId="20577"/>
          <ac:spMkLst>
            <pc:docMk/>
            <pc:sldMk cId="1980849533" sldId="370"/>
            <ac:spMk id="2" creationId="{BF1E95E0-41E2-7438-1585-93EA15DB520D}"/>
          </ac:spMkLst>
        </pc:spChg>
        <pc:picChg chg="add mod">
          <ac:chgData name="김규택" userId="bb9714a7-da7a-401c-8668-da88e81e713e" providerId="ADAL" clId="{4570702F-BAB5-4792-87D6-DD8C4C63C2C0}" dt="2025-09-11T02:09:22.697" v="1206" actId="1076"/>
          <ac:picMkLst>
            <pc:docMk/>
            <pc:sldMk cId="1980849533" sldId="370"/>
            <ac:picMk id="4" creationId="{FCE14CD9-1055-A3EF-94E6-D7226E016B9F}"/>
          </ac:picMkLst>
        </pc:picChg>
        <pc:picChg chg="del">
          <ac:chgData name="김규택" userId="bb9714a7-da7a-401c-8668-da88e81e713e" providerId="ADAL" clId="{4570702F-BAB5-4792-87D6-DD8C4C63C2C0}" dt="2025-09-11T00:56:45.023" v="483" actId="478"/>
          <ac:picMkLst>
            <pc:docMk/>
            <pc:sldMk cId="1980849533" sldId="370"/>
            <ac:picMk id="5" creationId="{0E2DC594-5093-8C46-3C92-41D9DE17EDE7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2:09:13.139" v="1204" actId="1035"/>
        <pc:sldMkLst>
          <pc:docMk/>
          <pc:sldMk cId="3225505458" sldId="371"/>
        </pc:sldMkLst>
        <pc:spChg chg="mod">
          <ac:chgData name="김규택" userId="bb9714a7-da7a-401c-8668-da88e81e713e" providerId="ADAL" clId="{4570702F-BAB5-4792-87D6-DD8C4C63C2C0}" dt="2025-09-11T02:08:59.432" v="1179" actId="20577"/>
          <ac:spMkLst>
            <pc:docMk/>
            <pc:sldMk cId="3225505458" sldId="371"/>
            <ac:spMk id="2" creationId="{F264F780-3954-8BDF-E222-F86633CC2B1F}"/>
          </ac:spMkLst>
        </pc:spChg>
        <pc:picChg chg="del">
          <ac:chgData name="김규택" userId="bb9714a7-da7a-401c-8668-da88e81e713e" providerId="ADAL" clId="{4570702F-BAB5-4792-87D6-DD8C4C63C2C0}" dt="2025-09-11T00:57:56.392" v="547" actId="478"/>
          <ac:picMkLst>
            <pc:docMk/>
            <pc:sldMk cId="3225505458" sldId="371"/>
            <ac:picMk id="4" creationId="{1C7277E7-B830-544F-A585-196F6327BB5B}"/>
          </ac:picMkLst>
        </pc:picChg>
        <pc:picChg chg="add mod">
          <ac:chgData name="김규택" userId="bb9714a7-da7a-401c-8668-da88e81e713e" providerId="ADAL" clId="{4570702F-BAB5-4792-87D6-DD8C4C63C2C0}" dt="2025-09-11T02:09:13.139" v="1204" actId="1035"/>
          <ac:picMkLst>
            <pc:docMk/>
            <pc:sldMk cId="3225505458" sldId="371"/>
            <ac:picMk id="5" creationId="{F0677D46-CF63-8D51-7926-139162F7F6E9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2:08:58.170" v="1176" actId="20577"/>
        <pc:sldMkLst>
          <pc:docMk/>
          <pc:sldMk cId="3509330478" sldId="372"/>
        </pc:sldMkLst>
        <pc:spChg chg="mod">
          <ac:chgData name="김규택" userId="bb9714a7-da7a-401c-8668-da88e81e713e" providerId="ADAL" clId="{4570702F-BAB5-4792-87D6-DD8C4C63C2C0}" dt="2025-09-11T02:08:58.170" v="1176" actId="20577"/>
          <ac:spMkLst>
            <pc:docMk/>
            <pc:sldMk cId="3509330478" sldId="372"/>
            <ac:spMk id="2" creationId="{DFF324E3-1CD0-B311-4A11-166C34FC2D02}"/>
          </ac:spMkLst>
        </pc:spChg>
        <pc:picChg chg="add mod">
          <ac:chgData name="김규택" userId="bb9714a7-da7a-401c-8668-da88e81e713e" providerId="ADAL" clId="{4570702F-BAB5-4792-87D6-DD8C4C63C2C0}" dt="2025-09-11T01:00:47.347" v="626"/>
          <ac:picMkLst>
            <pc:docMk/>
            <pc:sldMk cId="3509330478" sldId="372"/>
            <ac:picMk id="4" creationId="{F40FC88C-863F-6608-62E6-E5035048B52C}"/>
          </ac:picMkLst>
        </pc:picChg>
        <pc:picChg chg="del">
          <ac:chgData name="김규택" userId="bb9714a7-da7a-401c-8668-da88e81e713e" providerId="ADAL" clId="{4570702F-BAB5-4792-87D6-DD8C4C63C2C0}" dt="2025-09-11T00:58:49.494" v="605" actId="478"/>
          <ac:picMkLst>
            <pc:docMk/>
            <pc:sldMk cId="3509330478" sldId="372"/>
            <ac:picMk id="5" creationId="{0A75F234-1B78-DADC-2D5A-068B0609B851}"/>
          </ac:picMkLst>
        </pc:picChg>
        <pc:picChg chg="add mod">
          <ac:chgData name="김규택" userId="bb9714a7-da7a-401c-8668-da88e81e713e" providerId="ADAL" clId="{4570702F-BAB5-4792-87D6-DD8C4C63C2C0}" dt="2025-09-11T01:00:47.347" v="626"/>
          <ac:picMkLst>
            <pc:docMk/>
            <pc:sldMk cId="3509330478" sldId="372"/>
            <ac:picMk id="7" creationId="{76DF0E91-D4EC-FB7B-3E52-5F6212FD81DA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1:06:44.226" v="658" actId="21"/>
        <pc:sldMkLst>
          <pc:docMk/>
          <pc:sldMk cId="3517351436" sldId="373"/>
        </pc:sldMkLst>
        <pc:spChg chg="mod">
          <ac:chgData name="김규택" userId="bb9714a7-da7a-401c-8668-da88e81e713e" providerId="ADAL" clId="{4570702F-BAB5-4792-87D6-DD8C4C63C2C0}" dt="2025-09-11T00:59:05.840" v="607" actId="20577"/>
          <ac:spMkLst>
            <pc:docMk/>
            <pc:sldMk cId="3517351436" sldId="373"/>
            <ac:spMk id="2" creationId="{06CFF445-2853-0EFE-0219-81BE4D2B0ADF}"/>
          </ac:spMkLst>
        </pc:spChg>
        <pc:picChg chg="add del mod modCrop">
          <ac:chgData name="김규택" userId="bb9714a7-da7a-401c-8668-da88e81e713e" providerId="ADAL" clId="{4570702F-BAB5-4792-87D6-DD8C4C63C2C0}" dt="2025-09-11T01:00:46.707" v="625" actId="21"/>
          <ac:picMkLst>
            <pc:docMk/>
            <pc:sldMk cId="3517351436" sldId="373"/>
            <ac:picMk id="4" creationId="{F40FC88C-863F-6608-62E6-E5035048B52C}"/>
          </ac:picMkLst>
        </pc:picChg>
        <pc:picChg chg="del">
          <ac:chgData name="김규택" userId="bb9714a7-da7a-401c-8668-da88e81e713e" providerId="ADAL" clId="{4570702F-BAB5-4792-87D6-DD8C4C63C2C0}" dt="2025-09-11T00:59:04.495" v="606" actId="478"/>
          <ac:picMkLst>
            <pc:docMk/>
            <pc:sldMk cId="3517351436" sldId="373"/>
            <ac:picMk id="5" creationId="{791A38C7-A350-7918-C7B1-51E1D9D46C60}"/>
          </ac:picMkLst>
        </pc:picChg>
        <pc:picChg chg="add del mod modCrop">
          <ac:chgData name="김규택" userId="bb9714a7-da7a-401c-8668-da88e81e713e" providerId="ADAL" clId="{4570702F-BAB5-4792-87D6-DD8C4C63C2C0}" dt="2025-09-11T01:00:46.707" v="625" actId="21"/>
          <ac:picMkLst>
            <pc:docMk/>
            <pc:sldMk cId="3517351436" sldId="373"/>
            <ac:picMk id="7" creationId="{76DF0E91-D4EC-FB7B-3E52-5F6212FD81DA}"/>
          </ac:picMkLst>
        </pc:picChg>
        <pc:picChg chg="add mod modCrop">
          <ac:chgData name="김규택" userId="bb9714a7-da7a-401c-8668-da88e81e713e" providerId="ADAL" clId="{4570702F-BAB5-4792-87D6-DD8C4C63C2C0}" dt="2025-09-11T01:05:46.395" v="649" actId="1076"/>
          <ac:picMkLst>
            <pc:docMk/>
            <pc:sldMk cId="3517351436" sldId="373"/>
            <ac:picMk id="10" creationId="{910498C4-3D2A-0D52-4BB6-403E34858B1B}"/>
          </ac:picMkLst>
        </pc:picChg>
        <pc:picChg chg="add mod modCrop">
          <ac:chgData name="김규택" userId="bb9714a7-da7a-401c-8668-da88e81e713e" providerId="ADAL" clId="{4570702F-BAB5-4792-87D6-DD8C4C63C2C0}" dt="2025-09-11T01:05:48.340" v="650" actId="1076"/>
          <ac:picMkLst>
            <pc:docMk/>
            <pc:sldMk cId="3517351436" sldId="373"/>
            <ac:picMk id="12" creationId="{8A0697D4-3DEE-C773-3C91-6D6E01062002}"/>
          </ac:picMkLst>
        </pc:picChg>
        <pc:picChg chg="add del mod">
          <ac:chgData name="김규택" userId="bb9714a7-da7a-401c-8668-da88e81e713e" providerId="ADAL" clId="{4570702F-BAB5-4792-87D6-DD8C4C63C2C0}" dt="2025-09-11T01:06:44.226" v="658" actId="21"/>
          <ac:picMkLst>
            <pc:docMk/>
            <pc:sldMk cId="3517351436" sldId="373"/>
            <ac:picMk id="15" creationId="{EC4A4C56-4588-3732-A654-F333B23F1331}"/>
          </ac:picMkLst>
        </pc:picChg>
        <pc:picChg chg="add del mod">
          <ac:chgData name="김규택" userId="bb9714a7-da7a-401c-8668-da88e81e713e" providerId="ADAL" clId="{4570702F-BAB5-4792-87D6-DD8C4C63C2C0}" dt="2025-09-11T01:06:44.226" v="658" actId="21"/>
          <ac:picMkLst>
            <pc:docMk/>
            <pc:sldMk cId="3517351436" sldId="373"/>
            <ac:picMk id="17" creationId="{FE9A6FF8-40FE-893E-BD1E-01E1EF33FD6B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2:08:56.058" v="1168" actId="20577"/>
        <pc:sldMkLst>
          <pc:docMk/>
          <pc:sldMk cId="3036453003" sldId="374"/>
        </pc:sldMkLst>
        <pc:spChg chg="mod">
          <ac:chgData name="김규택" userId="bb9714a7-da7a-401c-8668-da88e81e713e" providerId="ADAL" clId="{4570702F-BAB5-4792-87D6-DD8C4C63C2C0}" dt="2025-09-11T02:08:56.058" v="1168" actId="20577"/>
          <ac:spMkLst>
            <pc:docMk/>
            <pc:sldMk cId="3036453003" sldId="374"/>
            <ac:spMk id="2" creationId="{CBF8FB68-3D35-052B-8AAB-780E311CFD4C}"/>
          </ac:spMkLst>
        </pc:spChg>
        <pc:picChg chg="del">
          <ac:chgData name="김규택" userId="bb9714a7-da7a-401c-8668-da88e81e713e" providerId="ADAL" clId="{4570702F-BAB5-4792-87D6-DD8C4C63C2C0}" dt="2025-09-11T01:00:49.846" v="628" actId="478"/>
          <ac:picMkLst>
            <pc:docMk/>
            <pc:sldMk cId="3036453003" sldId="374"/>
            <ac:picMk id="4" creationId="{103FCDFC-FED5-B588-F9EB-70FBEF8D60D8}"/>
          </ac:picMkLst>
        </pc:picChg>
        <pc:picChg chg="add mod modCrop">
          <ac:chgData name="김규택" userId="bb9714a7-da7a-401c-8668-da88e81e713e" providerId="ADAL" clId="{4570702F-BAB5-4792-87D6-DD8C4C63C2C0}" dt="2025-09-11T01:14:43.797" v="932" actId="1076"/>
          <ac:picMkLst>
            <pc:docMk/>
            <pc:sldMk cId="3036453003" sldId="374"/>
            <ac:picMk id="5" creationId="{6BB0F3DD-77F5-B8B7-0F52-A0CA05519F5E}"/>
          </ac:picMkLst>
        </pc:picChg>
        <pc:picChg chg="del">
          <ac:chgData name="김규택" userId="bb9714a7-da7a-401c-8668-da88e81e713e" providerId="ADAL" clId="{4570702F-BAB5-4792-87D6-DD8C4C63C2C0}" dt="2025-09-11T01:00:50.171" v="629" actId="478"/>
          <ac:picMkLst>
            <pc:docMk/>
            <pc:sldMk cId="3036453003" sldId="374"/>
            <ac:picMk id="7" creationId="{69FD6941-4362-1CD9-7491-865A00E1E824}"/>
          </ac:picMkLst>
        </pc:picChg>
        <pc:picChg chg="add mod modCrop">
          <ac:chgData name="김규택" userId="bb9714a7-da7a-401c-8668-da88e81e713e" providerId="ADAL" clId="{4570702F-BAB5-4792-87D6-DD8C4C63C2C0}" dt="2025-09-11T01:11:56.877" v="842" actId="732"/>
          <ac:picMkLst>
            <pc:docMk/>
            <pc:sldMk cId="3036453003" sldId="374"/>
            <ac:picMk id="8" creationId="{20F8BCE7-258E-D9D0-B3C1-7008FD2A4C99}"/>
          </ac:picMkLst>
        </pc:picChg>
        <pc:picChg chg="add del mod modCrop">
          <ac:chgData name="김규택" userId="bb9714a7-da7a-401c-8668-da88e81e713e" providerId="ADAL" clId="{4570702F-BAB5-4792-87D6-DD8C4C63C2C0}" dt="2025-09-11T01:12:42.267" v="853" actId="21"/>
          <ac:picMkLst>
            <pc:docMk/>
            <pc:sldMk cId="3036453003" sldId="374"/>
            <ac:picMk id="11" creationId="{65FB2CBB-2DA5-07D2-4881-959B318970CD}"/>
          </ac:picMkLst>
        </pc:picChg>
        <pc:picChg chg="add del mod">
          <ac:chgData name="김규택" userId="bb9714a7-da7a-401c-8668-da88e81e713e" providerId="ADAL" clId="{4570702F-BAB5-4792-87D6-DD8C4C63C2C0}" dt="2025-09-11T01:07:15.917" v="671" actId="478"/>
          <ac:picMkLst>
            <pc:docMk/>
            <pc:sldMk cId="3036453003" sldId="374"/>
            <ac:picMk id="15" creationId="{EC4A4C56-4588-3732-A654-F333B23F1331}"/>
          </ac:picMkLst>
        </pc:picChg>
        <pc:picChg chg="add del mod">
          <ac:chgData name="김규택" userId="bb9714a7-da7a-401c-8668-da88e81e713e" providerId="ADAL" clId="{4570702F-BAB5-4792-87D6-DD8C4C63C2C0}" dt="2025-09-11T01:07:15.469" v="670" actId="478"/>
          <ac:picMkLst>
            <pc:docMk/>
            <pc:sldMk cId="3036453003" sldId="374"/>
            <ac:picMk id="17" creationId="{FE9A6FF8-40FE-893E-BD1E-01E1EF33FD6B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1:07:04.940" v="669" actId="14100"/>
        <pc:sldMkLst>
          <pc:docMk/>
          <pc:sldMk cId="1969127162" sldId="375"/>
        </pc:sldMkLst>
        <pc:picChg chg="add mod">
          <ac:chgData name="김규택" userId="bb9714a7-da7a-401c-8668-da88e81e713e" providerId="ADAL" clId="{4570702F-BAB5-4792-87D6-DD8C4C63C2C0}" dt="2025-09-11T01:07:00.478" v="667" actId="14100"/>
          <ac:picMkLst>
            <pc:docMk/>
            <pc:sldMk cId="1969127162" sldId="375"/>
            <ac:picMk id="3" creationId="{E50766A5-2AAF-06B7-56CA-CCCB4109B1ED}"/>
          </ac:picMkLst>
        </pc:picChg>
        <pc:picChg chg="add mod">
          <ac:chgData name="김규택" userId="bb9714a7-da7a-401c-8668-da88e81e713e" providerId="ADAL" clId="{4570702F-BAB5-4792-87D6-DD8C4C63C2C0}" dt="2025-09-11T01:07:04.940" v="669" actId="14100"/>
          <ac:picMkLst>
            <pc:docMk/>
            <pc:sldMk cId="1969127162" sldId="375"/>
            <ac:picMk id="4" creationId="{44AD2349-9935-D07F-BAE6-778EBF63DC9D}"/>
          </ac:picMkLst>
        </pc:picChg>
        <pc:picChg chg="del">
          <ac:chgData name="김규택" userId="bb9714a7-da7a-401c-8668-da88e81e713e" providerId="ADAL" clId="{4570702F-BAB5-4792-87D6-DD8C4C63C2C0}" dt="2025-09-11T01:06:49.085" v="661" actId="478"/>
          <ac:picMkLst>
            <pc:docMk/>
            <pc:sldMk cId="1969127162" sldId="375"/>
            <ac:picMk id="10" creationId="{9BD5928C-1CC8-1057-EE78-9EBDB0757E9B}"/>
          </ac:picMkLst>
        </pc:picChg>
        <pc:picChg chg="del">
          <ac:chgData name="김규택" userId="bb9714a7-da7a-401c-8668-da88e81e713e" providerId="ADAL" clId="{4570702F-BAB5-4792-87D6-DD8C4C63C2C0}" dt="2025-09-11T01:06:49.443" v="662" actId="478"/>
          <ac:picMkLst>
            <pc:docMk/>
            <pc:sldMk cId="1969127162" sldId="375"/>
            <ac:picMk id="12" creationId="{411BDB0B-E853-D9BC-3A92-57AAF66080AA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2:09:34.915" v="1218" actId="20577"/>
        <pc:sldMkLst>
          <pc:docMk/>
          <pc:sldMk cId="1567402604" sldId="376"/>
        </pc:sldMkLst>
        <pc:spChg chg="mod">
          <ac:chgData name="김규택" userId="bb9714a7-da7a-401c-8668-da88e81e713e" providerId="ADAL" clId="{4570702F-BAB5-4792-87D6-DD8C4C63C2C0}" dt="2025-09-11T02:09:34.915" v="1218" actId="20577"/>
          <ac:spMkLst>
            <pc:docMk/>
            <pc:sldMk cId="1567402604" sldId="376"/>
            <ac:spMk id="2" creationId="{614A6169-D0C8-A88B-4520-BC121BB6C4B6}"/>
          </ac:spMkLst>
        </pc:spChg>
        <pc:picChg chg="del">
          <ac:chgData name="김규택" userId="bb9714a7-da7a-401c-8668-da88e81e713e" providerId="ADAL" clId="{4570702F-BAB5-4792-87D6-DD8C4C63C2C0}" dt="2025-09-11T01:07:58.188" v="814" actId="478"/>
          <ac:picMkLst>
            <pc:docMk/>
            <pc:sldMk cId="1567402604" sldId="376"/>
            <ac:picMk id="3" creationId="{00265320-AE13-F934-D5B3-2DF77F2A2160}"/>
          </ac:picMkLst>
        </pc:picChg>
        <pc:picChg chg="del">
          <ac:chgData name="김규택" userId="bb9714a7-da7a-401c-8668-da88e81e713e" providerId="ADAL" clId="{4570702F-BAB5-4792-87D6-DD8C4C63C2C0}" dt="2025-09-11T01:07:57.873" v="813" actId="478"/>
          <ac:picMkLst>
            <pc:docMk/>
            <pc:sldMk cId="1567402604" sldId="376"/>
            <ac:picMk id="4" creationId="{AD795DCD-8586-3B99-0870-A43B8C7A963D}"/>
          </ac:picMkLst>
        </pc:picChg>
        <pc:picChg chg="add mod">
          <ac:chgData name="김규택" userId="bb9714a7-da7a-401c-8668-da88e81e713e" providerId="ADAL" clId="{4570702F-BAB5-4792-87D6-DD8C4C63C2C0}" dt="2025-09-11T01:23:01.798" v="1032" actId="1076"/>
          <ac:picMkLst>
            <pc:docMk/>
            <pc:sldMk cId="1567402604" sldId="376"/>
            <ac:picMk id="6" creationId="{AF54ED6F-578E-5ECB-E2FE-C8C014B266AF}"/>
          </ac:picMkLst>
        </pc:picChg>
      </pc:sldChg>
      <pc:sldChg chg="addSp delSp modSp add mod ord">
        <pc:chgData name="김규택" userId="bb9714a7-da7a-401c-8668-da88e81e713e" providerId="ADAL" clId="{4570702F-BAB5-4792-87D6-DD8C4C63C2C0}" dt="2025-09-11T02:19:07.019" v="2162" actId="1036"/>
        <pc:sldMkLst>
          <pc:docMk/>
          <pc:sldMk cId="545762186" sldId="377"/>
        </pc:sldMkLst>
        <pc:spChg chg="mod">
          <ac:chgData name="김규택" userId="bb9714a7-da7a-401c-8668-da88e81e713e" providerId="ADAL" clId="{4570702F-BAB5-4792-87D6-DD8C4C63C2C0}" dt="2025-09-11T02:09:56.117" v="1224"/>
          <ac:spMkLst>
            <pc:docMk/>
            <pc:sldMk cId="545762186" sldId="377"/>
            <ac:spMk id="2" creationId="{2C965D42-4036-3BD2-D402-032BB2182430}"/>
          </ac:spMkLst>
        </pc:spChg>
        <pc:spChg chg="add del">
          <ac:chgData name="김규택" userId="bb9714a7-da7a-401c-8668-da88e81e713e" providerId="ADAL" clId="{4570702F-BAB5-4792-87D6-DD8C4C63C2C0}" dt="2025-09-11T02:10:49.313" v="1301" actId="478"/>
          <ac:spMkLst>
            <pc:docMk/>
            <pc:sldMk cId="545762186" sldId="377"/>
            <ac:spMk id="4" creationId="{086827F6-1C58-89C7-7E33-E453652BEB75}"/>
          </ac:spMkLst>
        </pc:spChg>
        <pc:picChg chg="del">
          <ac:chgData name="김규택" userId="bb9714a7-da7a-401c-8668-da88e81e713e" providerId="ADAL" clId="{4570702F-BAB5-4792-87D6-DD8C4C63C2C0}" dt="2025-09-11T01:07:56.448" v="811" actId="478"/>
          <ac:picMkLst>
            <pc:docMk/>
            <pc:sldMk cId="545762186" sldId="377"/>
            <ac:picMk id="3" creationId="{6C972CA5-3124-3FFA-969A-BE58D7776381}"/>
          </ac:picMkLst>
        </pc:picChg>
        <pc:picChg chg="del">
          <ac:chgData name="김규택" userId="bb9714a7-da7a-401c-8668-da88e81e713e" providerId="ADAL" clId="{4570702F-BAB5-4792-87D6-DD8C4C63C2C0}" dt="2025-09-11T01:07:56.762" v="812" actId="478"/>
          <ac:picMkLst>
            <pc:docMk/>
            <pc:sldMk cId="545762186" sldId="377"/>
            <ac:picMk id="4" creationId="{FB131E01-D423-F5A9-5EA2-9C88D2F56BB7}"/>
          </ac:picMkLst>
        </pc:picChg>
        <pc:picChg chg="add mod">
          <ac:chgData name="김규택" userId="bb9714a7-da7a-401c-8668-da88e81e713e" providerId="ADAL" clId="{4570702F-BAB5-4792-87D6-DD8C4C63C2C0}" dt="2025-09-11T02:19:07.019" v="2162" actId="1036"/>
          <ac:picMkLst>
            <pc:docMk/>
            <pc:sldMk cId="545762186" sldId="377"/>
            <ac:picMk id="6" creationId="{91D9BB4F-653B-CB2B-8B40-F5742D41663A}"/>
          </ac:picMkLst>
        </pc:picChg>
        <pc:picChg chg="add mod">
          <ac:chgData name="김규택" userId="bb9714a7-da7a-401c-8668-da88e81e713e" providerId="ADAL" clId="{4570702F-BAB5-4792-87D6-DD8C4C63C2C0}" dt="2025-09-11T01:09:50.126" v="831" actId="1076"/>
          <ac:picMkLst>
            <pc:docMk/>
            <pc:sldMk cId="545762186" sldId="377"/>
            <ac:picMk id="8" creationId="{E5979A72-F15B-1550-69F1-700AB721F3C4}"/>
          </ac:picMkLst>
        </pc:picChg>
        <pc:picChg chg="add del mod">
          <ac:chgData name="김규택" userId="bb9714a7-da7a-401c-8668-da88e81e713e" providerId="ADAL" clId="{4570702F-BAB5-4792-87D6-DD8C4C63C2C0}" dt="2025-09-11T01:22:30.257" v="1029" actId="478"/>
          <ac:picMkLst>
            <pc:docMk/>
            <pc:sldMk cId="545762186" sldId="377"/>
            <ac:picMk id="11" creationId="{BBD97FB8-A0D5-3CED-04F7-00FCC4D66150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1:17:38.377" v="1000" actId="1076"/>
        <pc:sldMkLst>
          <pc:docMk/>
          <pc:sldMk cId="1899144594" sldId="378"/>
        </pc:sldMkLst>
        <pc:spChg chg="mod">
          <ac:chgData name="김규택" userId="bb9714a7-da7a-401c-8668-da88e81e713e" providerId="ADAL" clId="{4570702F-BAB5-4792-87D6-DD8C4C63C2C0}" dt="2025-09-11T01:13:23.912" v="864"/>
          <ac:spMkLst>
            <pc:docMk/>
            <pc:sldMk cId="1899144594" sldId="378"/>
            <ac:spMk id="7" creationId="{66E8FD74-19CC-21E8-1C8E-1B4DCD15A652}"/>
          </ac:spMkLst>
        </pc:spChg>
        <pc:spChg chg="mod topLvl">
          <ac:chgData name="김규택" userId="bb9714a7-da7a-401c-8668-da88e81e713e" providerId="ADAL" clId="{4570702F-BAB5-4792-87D6-DD8C4C63C2C0}" dt="2025-09-11T01:16:18.995" v="963" actId="164"/>
          <ac:spMkLst>
            <pc:docMk/>
            <pc:sldMk cId="1899144594" sldId="378"/>
            <ac:spMk id="13" creationId="{A21F6D22-4629-4162-35C5-DA7FCE42E1E0}"/>
          </ac:spMkLst>
        </pc:spChg>
        <pc:spChg chg="mod topLvl">
          <ac:chgData name="김규택" userId="bb9714a7-da7a-401c-8668-da88e81e713e" providerId="ADAL" clId="{4570702F-BAB5-4792-87D6-DD8C4C63C2C0}" dt="2025-09-11T01:16:11.182" v="959" actId="164"/>
          <ac:spMkLst>
            <pc:docMk/>
            <pc:sldMk cId="1899144594" sldId="378"/>
            <ac:spMk id="17" creationId="{47C8DD1B-F314-55EF-7CC3-CDF637F4AAEF}"/>
          </ac:spMkLst>
        </pc:spChg>
        <pc:spChg chg="add mod">
          <ac:chgData name="김규택" userId="bb9714a7-da7a-401c-8668-da88e81e713e" providerId="ADAL" clId="{4570702F-BAB5-4792-87D6-DD8C4C63C2C0}" dt="2025-09-11T01:17:23.587" v="994" actId="688"/>
          <ac:spMkLst>
            <pc:docMk/>
            <pc:sldMk cId="1899144594" sldId="378"/>
            <ac:spMk id="43" creationId="{A424809D-B301-3C85-85FE-D5C51948EE2F}"/>
          </ac:spMkLst>
        </pc:spChg>
        <pc:spChg chg="add mod">
          <ac:chgData name="김규택" userId="bb9714a7-da7a-401c-8668-da88e81e713e" providerId="ADAL" clId="{4570702F-BAB5-4792-87D6-DD8C4C63C2C0}" dt="2025-09-11T01:17:38.377" v="1000" actId="1076"/>
          <ac:spMkLst>
            <pc:docMk/>
            <pc:sldMk cId="1899144594" sldId="378"/>
            <ac:spMk id="44" creationId="{326666F5-7BFE-335F-053E-9E2427CAE1CD}"/>
          </ac:spMkLst>
        </pc:spChg>
        <pc:grpChg chg="add mod">
          <ac:chgData name="김규택" userId="bb9714a7-da7a-401c-8668-da88e81e713e" providerId="ADAL" clId="{4570702F-BAB5-4792-87D6-DD8C4C63C2C0}" dt="2025-09-11T01:16:22.164" v="965" actId="1076"/>
          <ac:grpSpMkLst>
            <pc:docMk/>
            <pc:sldMk cId="1899144594" sldId="378"/>
            <ac:grpSpMk id="6" creationId="{0A4E0C4B-020B-D832-27FE-265CDD366C45}"/>
          </ac:grpSpMkLst>
        </pc:grpChg>
        <pc:grpChg chg="add del mod">
          <ac:chgData name="김규택" userId="bb9714a7-da7a-401c-8668-da88e81e713e" providerId="ADAL" clId="{4570702F-BAB5-4792-87D6-DD8C4C63C2C0}" dt="2025-09-11T01:14:10.271" v="870" actId="478"/>
          <ac:grpSpMkLst>
            <pc:docMk/>
            <pc:sldMk cId="1899144594" sldId="378"/>
            <ac:grpSpMk id="12" creationId="{B12FA795-BE70-F2DE-F449-CD8FA122AAD9}"/>
          </ac:grpSpMkLst>
        </pc:grpChg>
        <pc:grpChg chg="add del mod">
          <ac:chgData name="김규택" userId="bb9714a7-da7a-401c-8668-da88e81e713e" providerId="ADAL" clId="{4570702F-BAB5-4792-87D6-DD8C4C63C2C0}" dt="2025-09-11T01:15:31.917" v="950" actId="478"/>
          <ac:grpSpMkLst>
            <pc:docMk/>
            <pc:sldMk cId="1899144594" sldId="378"/>
            <ac:grpSpMk id="16" creationId="{4E1F7ADE-C545-FAC4-9F5A-2F93C0A0C5B8}"/>
          </ac:grpSpMkLst>
        </pc:grpChg>
        <pc:grpChg chg="add mod">
          <ac:chgData name="김규택" userId="bb9714a7-da7a-401c-8668-da88e81e713e" providerId="ADAL" clId="{4570702F-BAB5-4792-87D6-DD8C4C63C2C0}" dt="2025-09-11T01:16:45.898" v="976" actId="1076"/>
          <ac:grpSpMkLst>
            <pc:docMk/>
            <pc:sldMk cId="1899144594" sldId="378"/>
            <ac:grpSpMk id="38" creationId="{45887B2B-7849-7D08-F967-5494D2D6B262}"/>
          </ac:grpSpMkLst>
        </pc:grpChg>
        <pc:grpChg chg="add mod">
          <ac:chgData name="김규택" userId="bb9714a7-da7a-401c-8668-da88e81e713e" providerId="ADAL" clId="{4570702F-BAB5-4792-87D6-DD8C4C63C2C0}" dt="2025-09-11T01:16:24.207" v="966" actId="1076"/>
          <ac:grpSpMkLst>
            <pc:docMk/>
            <pc:sldMk cId="1899144594" sldId="378"/>
            <ac:grpSpMk id="40" creationId="{D3120ACF-8670-EE56-454E-1A97B9B3FABE}"/>
          </ac:grpSpMkLst>
        </pc:grpChg>
        <pc:picChg chg="add mod">
          <ac:chgData name="김규택" userId="bb9714a7-da7a-401c-8668-da88e81e713e" providerId="ADAL" clId="{4570702F-BAB5-4792-87D6-DD8C4C63C2C0}" dt="2025-09-11T01:13:02.899" v="863" actId="14100"/>
          <ac:picMkLst>
            <pc:docMk/>
            <pc:sldMk cId="1899144594" sldId="378"/>
            <ac:picMk id="4" creationId="{ECBF07C2-4157-2A04-3F2B-5D48F7139002}"/>
          </ac:picMkLst>
        </pc:picChg>
        <pc:picChg chg="del">
          <ac:chgData name="김규택" userId="bb9714a7-da7a-401c-8668-da88e81e713e" providerId="ADAL" clId="{4570702F-BAB5-4792-87D6-DD8C4C63C2C0}" dt="2025-09-11T01:12:43.912" v="855" actId="478"/>
          <ac:picMkLst>
            <pc:docMk/>
            <pc:sldMk cId="1899144594" sldId="378"/>
            <ac:picMk id="5" creationId="{45A8BEB0-DC92-8488-6083-611ACDF39C7C}"/>
          </ac:picMkLst>
        </pc:picChg>
        <pc:picChg chg="del">
          <ac:chgData name="김규택" userId="bb9714a7-da7a-401c-8668-da88e81e713e" providerId="ADAL" clId="{4570702F-BAB5-4792-87D6-DD8C4C63C2C0}" dt="2025-09-11T01:12:43.553" v="854" actId="478"/>
          <ac:picMkLst>
            <pc:docMk/>
            <pc:sldMk cId="1899144594" sldId="378"/>
            <ac:picMk id="8" creationId="{83AC19C8-C0CB-079C-0AEF-2FAA6A5EDAF2}"/>
          </ac:picMkLst>
        </pc:picChg>
        <pc:picChg chg="mod">
          <ac:chgData name="김규택" userId="bb9714a7-da7a-401c-8668-da88e81e713e" providerId="ADAL" clId="{4570702F-BAB5-4792-87D6-DD8C4C63C2C0}" dt="2025-09-11T01:13:23.912" v="864"/>
          <ac:picMkLst>
            <pc:docMk/>
            <pc:sldMk cId="1899144594" sldId="378"/>
            <ac:picMk id="10" creationId="{1A0624E8-5AC9-EF19-05D6-730512FE6C15}"/>
          </ac:picMkLst>
        </pc:picChg>
        <pc:picChg chg="del mod">
          <ac:chgData name="김규택" userId="bb9714a7-da7a-401c-8668-da88e81e713e" providerId="ADAL" clId="{4570702F-BAB5-4792-87D6-DD8C4C63C2C0}" dt="2025-09-11T01:12:56.497" v="859" actId="478"/>
          <ac:picMkLst>
            <pc:docMk/>
            <pc:sldMk cId="1899144594" sldId="378"/>
            <ac:picMk id="11" creationId="{292B1839-FDE2-BBA1-8FA8-7F5FA8462B5B}"/>
          </ac:picMkLst>
        </pc:picChg>
        <pc:picChg chg="del mod topLvl">
          <ac:chgData name="김규택" userId="bb9714a7-da7a-401c-8668-da88e81e713e" providerId="ADAL" clId="{4570702F-BAB5-4792-87D6-DD8C4C63C2C0}" dt="2025-09-11T01:14:10.271" v="870" actId="478"/>
          <ac:picMkLst>
            <pc:docMk/>
            <pc:sldMk cId="1899144594" sldId="378"/>
            <ac:picMk id="15" creationId="{B945AFC5-6651-C1D5-12E4-CD3CD4A0DB9B}"/>
          </ac:picMkLst>
        </pc:picChg>
        <pc:picChg chg="del mod topLvl">
          <ac:chgData name="김규택" userId="bb9714a7-da7a-401c-8668-da88e81e713e" providerId="ADAL" clId="{4570702F-BAB5-4792-87D6-DD8C4C63C2C0}" dt="2025-09-11T01:15:31.917" v="950" actId="478"/>
          <ac:picMkLst>
            <pc:docMk/>
            <pc:sldMk cId="1899144594" sldId="378"/>
            <ac:picMk id="18" creationId="{EE0F76D5-6828-47DD-C414-870D54F62856}"/>
          </ac:picMkLst>
        </pc:picChg>
        <pc:picChg chg="add mod">
          <ac:chgData name="김규택" userId="bb9714a7-da7a-401c-8668-da88e81e713e" providerId="ADAL" clId="{4570702F-BAB5-4792-87D6-DD8C4C63C2C0}" dt="2025-09-11T01:16:18.995" v="963" actId="164"/>
          <ac:picMkLst>
            <pc:docMk/>
            <pc:sldMk cId="1899144594" sldId="378"/>
            <ac:picMk id="20" creationId="{B31CAD7E-17A5-7D71-AC32-9ABB66D0A13B}"/>
          </ac:picMkLst>
        </pc:picChg>
        <pc:picChg chg="add mod">
          <ac:chgData name="김규택" userId="bb9714a7-da7a-401c-8668-da88e81e713e" providerId="ADAL" clId="{4570702F-BAB5-4792-87D6-DD8C4C63C2C0}" dt="2025-09-11T01:16:42.828" v="975" actId="14100"/>
          <ac:picMkLst>
            <pc:docMk/>
            <pc:sldMk cId="1899144594" sldId="378"/>
            <ac:picMk id="35" creationId="{13980890-64C6-9661-BABB-9A806E6026A3}"/>
          </ac:picMkLst>
        </pc:picChg>
        <pc:cxnChg chg="add del mod">
          <ac:chgData name="김규택" userId="bb9714a7-da7a-401c-8668-da88e81e713e" providerId="ADAL" clId="{4570702F-BAB5-4792-87D6-DD8C4C63C2C0}" dt="2025-09-11T01:15:02.021" v="939" actId="478"/>
          <ac:cxnSpMkLst>
            <pc:docMk/>
            <pc:sldMk cId="1899144594" sldId="378"/>
            <ac:cxnSpMk id="22" creationId="{605F1A9D-C65E-E949-5F91-362907D08FDC}"/>
          </ac:cxnSpMkLst>
        </pc:cxnChg>
        <pc:cxnChg chg="add del mod">
          <ac:chgData name="김규택" userId="bb9714a7-da7a-401c-8668-da88e81e713e" providerId="ADAL" clId="{4570702F-BAB5-4792-87D6-DD8C4C63C2C0}" dt="2025-09-11T01:15:01.421" v="938" actId="478"/>
          <ac:cxnSpMkLst>
            <pc:docMk/>
            <pc:sldMk cId="1899144594" sldId="378"/>
            <ac:cxnSpMk id="24" creationId="{37968CDF-E165-5C78-2291-4FD2A2E93276}"/>
          </ac:cxnSpMkLst>
        </pc:cxnChg>
        <pc:cxnChg chg="add mod">
          <ac:chgData name="김규택" userId="bb9714a7-da7a-401c-8668-da88e81e713e" providerId="ADAL" clId="{4570702F-BAB5-4792-87D6-DD8C4C63C2C0}" dt="2025-09-11T01:16:45.898" v="976" actId="1076"/>
          <ac:cxnSpMkLst>
            <pc:docMk/>
            <pc:sldMk cId="1899144594" sldId="378"/>
            <ac:cxnSpMk id="26" creationId="{E2F6684E-4A63-D573-25D7-6DADA257ECC1}"/>
          </ac:cxnSpMkLst>
        </pc:cxnChg>
        <pc:cxnChg chg="add mod">
          <ac:chgData name="김규택" userId="bb9714a7-da7a-401c-8668-da88e81e713e" providerId="ADAL" clId="{4570702F-BAB5-4792-87D6-DD8C4C63C2C0}" dt="2025-09-11T01:16:45.898" v="976" actId="1076"/>
          <ac:cxnSpMkLst>
            <pc:docMk/>
            <pc:sldMk cId="1899144594" sldId="378"/>
            <ac:cxnSpMk id="29" creationId="{09B13E71-DD25-B237-1A75-14E0D21D6441}"/>
          </ac:cxnSpMkLst>
        </pc:cxnChg>
      </pc:sldChg>
      <pc:sldChg chg="addSp delSp modSp add mod">
        <pc:chgData name="김규택" userId="bb9714a7-da7a-401c-8668-da88e81e713e" providerId="ADAL" clId="{4570702F-BAB5-4792-87D6-DD8C4C63C2C0}" dt="2025-09-11T01:20:27.050" v="1010" actId="21"/>
        <pc:sldMkLst>
          <pc:docMk/>
          <pc:sldMk cId="3782672347" sldId="379"/>
        </pc:sldMkLst>
        <pc:spChg chg="del">
          <ac:chgData name="김규택" userId="bb9714a7-da7a-401c-8668-da88e81e713e" providerId="ADAL" clId="{4570702F-BAB5-4792-87D6-DD8C4C63C2C0}" dt="2025-09-11T01:19:24.542" v="1003" actId="478"/>
          <ac:spMkLst>
            <pc:docMk/>
            <pc:sldMk cId="3782672347" sldId="379"/>
            <ac:spMk id="43" creationId="{CD415C65-7D07-0440-81C0-1DACFF376569}"/>
          </ac:spMkLst>
        </pc:spChg>
        <pc:spChg chg="del">
          <ac:chgData name="김규택" userId="bb9714a7-da7a-401c-8668-da88e81e713e" providerId="ADAL" clId="{4570702F-BAB5-4792-87D6-DD8C4C63C2C0}" dt="2025-09-11T01:19:24.542" v="1003" actId="478"/>
          <ac:spMkLst>
            <pc:docMk/>
            <pc:sldMk cId="3782672347" sldId="379"/>
            <ac:spMk id="44" creationId="{DC02F060-9F75-FCA8-8A82-CDAD848E1E14}"/>
          </ac:spMkLst>
        </pc:spChg>
        <pc:grpChg chg="del">
          <ac:chgData name="김규택" userId="bb9714a7-da7a-401c-8668-da88e81e713e" providerId="ADAL" clId="{4570702F-BAB5-4792-87D6-DD8C4C63C2C0}" dt="2025-09-11T01:19:24.542" v="1003" actId="478"/>
          <ac:grpSpMkLst>
            <pc:docMk/>
            <pc:sldMk cId="3782672347" sldId="379"/>
            <ac:grpSpMk id="6" creationId="{70E17D6B-73E9-5B4C-9685-9912938EEFD7}"/>
          </ac:grpSpMkLst>
        </pc:grpChg>
        <pc:grpChg chg="del">
          <ac:chgData name="김규택" userId="bb9714a7-da7a-401c-8668-da88e81e713e" providerId="ADAL" clId="{4570702F-BAB5-4792-87D6-DD8C4C63C2C0}" dt="2025-09-11T01:19:24.542" v="1003" actId="478"/>
          <ac:grpSpMkLst>
            <pc:docMk/>
            <pc:sldMk cId="3782672347" sldId="379"/>
            <ac:grpSpMk id="38" creationId="{4CC0786A-EC9A-A1F8-4551-C5539E7C8A68}"/>
          </ac:grpSpMkLst>
        </pc:grpChg>
        <pc:grpChg chg="del">
          <ac:chgData name="김규택" userId="bb9714a7-da7a-401c-8668-da88e81e713e" providerId="ADAL" clId="{4570702F-BAB5-4792-87D6-DD8C4C63C2C0}" dt="2025-09-11T01:19:25.606" v="1004" actId="478"/>
          <ac:grpSpMkLst>
            <pc:docMk/>
            <pc:sldMk cId="3782672347" sldId="379"/>
            <ac:grpSpMk id="40" creationId="{084BA4BD-FB75-092E-FFA1-1E26839679FA}"/>
          </ac:grpSpMkLst>
        </pc:grpChg>
        <pc:picChg chg="del">
          <ac:chgData name="김규택" userId="bb9714a7-da7a-401c-8668-da88e81e713e" providerId="ADAL" clId="{4570702F-BAB5-4792-87D6-DD8C4C63C2C0}" dt="2025-09-11T01:19:23.041" v="1002" actId="478"/>
          <ac:picMkLst>
            <pc:docMk/>
            <pc:sldMk cId="3782672347" sldId="379"/>
            <ac:picMk id="4" creationId="{CB8BF41C-CDE7-728B-5C51-A9F7DC38C089}"/>
          </ac:picMkLst>
        </pc:picChg>
        <pc:picChg chg="add mod">
          <ac:chgData name="김규택" userId="bb9714a7-da7a-401c-8668-da88e81e713e" providerId="ADAL" clId="{4570702F-BAB5-4792-87D6-DD8C4C63C2C0}" dt="2025-09-11T01:19:32.306" v="1008" actId="14100"/>
          <ac:picMkLst>
            <pc:docMk/>
            <pc:sldMk cId="3782672347" sldId="379"/>
            <ac:picMk id="5" creationId="{F98ECCF9-4AD7-E182-8F10-BADA1E4FD5EE}"/>
          </ac:picMkLst>
        </pc:picChg>
        <pc:picChg chg="add del">
          <ac:chgData name="김규택" userId="bb9714a7-da7a-401c-8668-da88e81e713e" providerId="ADAL" clId="{4570702F-BAB5-4792-87D6-DD8C4C63C2C0}" dt="2025-09-11T01:20:27.050" v="1010" actId="21"/>
          <ac:picMkLst>
            <pc:docMk/>
            <pc:sldMk cId="3782672347" sldId="379"/>
            <ac:picMk id="11" creationId="{FAC6586C-3124-A592-6648-42EE0EC5C059}"/>
          </ac:picMkLst>
        </pc:picChg>
        <pc:cxnChg chg="del mod">
          <ac:chgData name="김규택" userId="bb9714a7-da7a-401c-8668-da88e81e713e" providerId="ADAL" clId="{4570702F-BAB5-4792-87D6-DD8C4C63C2C0}" dt="2025-09-11T01:19:24.542" v="1003" actId="478"/>
          <ac:cxnSpMkLst>
            <pc:docMk/>
            <pc:sldMk cId="3782672347" sldId="379"/>
            <ac:cxnSpMk id="26" creationId="{2A74FBDB-6FC8-7434-ADA6-F3250165D6F0}"/>
          </ac:cxnSpMkLst>
        </pc:cxnChg>
        <pc:cxnChg chg="del mod">
          <ac:chgData name="김규택" userId="bb9714a7-da7a-401c-8668-da88e81e713e" providerId="ADAL" clId="{4570702F-BAB5-4792-87D6-DD8C4C63C2C0}" dt="2025-09-11T01:19:24.542" v="1003" actId="478"/>
          <ac:cxnSpMkLst>
            <pc:docMk/>
            <pc:sldMk cId="3782672347" sldId="379"/>
            <ac:cxnSpMk id="29" creationId="{C8DA17D1-20FE-41D0-A02A-95FE6CB0E525}"/>
          </ac:cxnSpMkLst>
        </pc:cxnChg>
      </pc:sldChg>
      <pc:sldChg chg="addSp delSp modSp add mod">
        <pc:chgData name="김규택" userId="bb9714a7-da7a-401c-8668-da88e81e713e" providerId="ADAL" clId="{4570702F-BAB5-4792-87D6-DD8C4C63C2C0}" dt="2025-09-11T02:07:53.993" v="1116"/>
        <pc:sldMkLst>
          <pc:docMk/>
          <pc:sldMk cId="3866904378" sldId="380"/>
        </pc:sldMkLst>
        <pc:spChg chg="mod">
          <ac:chgData name="김규택" userId="bb9714a7-da7a-401c-8668-da88e81e713e" providerId="ADAL" clId="{4570702F-BAB5-4792-87D6-DD8C4C63C2C0}" dt="2025-09-11T02:07:53.993" v="1116"/>
          <ac:spMkLst>
            <pc:docMk/>
            <pc:sldMk cId="3866904378" sldId="380"/>
            <ac:spMk id="2" creationId="{8A07B1C2-299A-7980-2297-B92CCF8D90D1}"/>
          </ac:spMkLst>
        </pc:spChg>
        <pc:picChg chg="add mod">
          <ac:chgData name="김규택" userId="bb9714a7-da7a-401c-8668-da88e81e713e" providerId="ADAL" clId="{4570702F-BAB5-4792-87D6-DD8C4C63C2C0}" dt="2025-09-11T01:20:42.008" v="1019" actId="14100"/>
          <ac:picMkLst>
            <pc:docMk/>
            <pc:sldMk cId="3866904378" sldId="380"/>
            <ac:picMk id="3" creationId="{B51D0BCE-DC7A-A069-145D-200B0E4611BF}"/>
          </ac:picMkLst>
        </pc:picChg>
        <pc:picChg chg="del">
          <ac:chgData name="김규택" userId="bb9714a7-da7a-401c-8668-da88e81e713e" providerId="ADAL" clId="{4570702F-BAB5-4792-87D6-DD8C4C63C2C0}" dt="2025-09-11T01:20:34.786" v="1014" actId="478"/>
          <ac:picMkLst>
            <pc:docMk/>
            <pc:sldMk cId="3866904378" sldId="380"/>
            <ac:picMk id="5" creationId="{0817698A-B9C4-DE38-06AF-061D84F0F76B}"/>
          </ac:picMkLst>
        </pc:picChg>
        <pc:picChg chg="del">
          <ac:chgData name="김규택" userId="bb9714a7-da7a-401c-8668-da88e81e713e" providerId="ADAL" clId="{4570702F-BAB5-4792-87D6-DD8C4C63C2C0}" dt="2025-09-11T01:20:33.032" v="1013" actId="21"/>
          <ac:picMkLst>
            <pc:docMk/>
            <pc:sldMk cId="3866904378" sldId="380"/>
            <ac:picMk id="11" creationId="{B51D0BCE-DC7A-A069-145D-200B0E4611BF}"/>
          </ac:picMkLst>
        </pc:picChg>
      </pc:sldChg>
      <pc:sldChg chg="delSp modSp add mod">
        <pc:chgData name="김규택" userId="bb9714a7-da7a-401c-8668-da88e81e713e" providerId="ADAL" clId="{4570702F-BAB5-4792-87D6-DD8C4C63C2C0}" dt="2025-09-11T02:09:53.295" v="1223"/>
        <pc:sldMkLst>
          <pc:docMk/>
          <pc:sldMk cId="2776112130" sldId="381"/>
        </pc:sldMkLst>
        <pc:spChg chg="mod">
          <ac:chgData name="김규택" userId="bb9714a7-da7a-401c-8668-da88e81e713e" providerId="ADAL" clId="{4570702F-BAB5-4792-87D6-DD8C4C63C2C0}" dt="2025-09-11T02:09:53.295" v="1223"/>
          <ac:spMkLst>
            <pc:docMk/>
            <pc:sldMk cId="2776112130" sldId="381"/>
            <ac:spMk id="2" creationId="{7D26DDB3-1B9C-C1F1-8579-5E0DE98D8E22}"/>
          </ac:spMkLst>
        </pc:spChg>
        <pc:picChg chg="del">
          <ac:chgData name="김규택" userId="bb9714a7-da7a-401c-8668-da88e81e713e" providerId="ADAL" clId="{4570702F-BAB5-4792-87D6-DD8C4C63C2C0}" dt="2025-09-11T01:22:24.137" v="1025" actId="478"/>
          <ac:picMkLst>
            <pc:docMk/>
            <pc:sldMk cId="2776112130" sldId="381"/>
            <ac:picMk id="6" creationId="{96A8B0B4-710D-A489-DD0E-2F6E2C3FEE57}"/>
          </ac:picMkLst>
        </pc:picChg>
        <pc:picChg chg="del">
          <ac:chgData name="김규택" userId="bb9714a7-da7a-401c-8668-da88e81e713e" providerId="ADAL" clId="{4570702F-BAB5-4792-87D6-DD8C4C63C2C0}" dt="2025-09-11T01:22:23.703" v="1024" actId="478"/>
          <ac:picMkLst>
            <pc:docMk/>
            <pc:sldMk cId="2776112130" sldId="381"/>
            <ac:picMk id="8" creationId="{8D678073-B4E5-9941-F494-58E760A913A7}"/>
          </ac:picMkLst>
        </pc:picChg>
        <pc:picChg chg="mod">
          <ac:chgData name="김규택" userId="bb9714a7-da7a-401c-8668-da88e81e713e" providerId="ADAL" clId="{4570702F-BAB5-4792-87D6-DD8C4C63C2C0}" dt="2025-09-11T01:22:28.143" v="1028" actId="1076"/>
          <ac:picMkLst>
            <pc:docMk/>
            <pc:sldMk cId="2776112130" sldId="381"/>
            <ac:picMk id="11" creationId="{1099FED7-D287-345B-83A8-FEB2C65B37E9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2:09:43.381" v="1219"/>
        <pc:sldMkLst>
          <pc:docMk/>
          <pc:sldMk cId="670281117" sldId="382"/>
        </pc:sldMkLst>
        <pc:spChg chg="mod">
          <ac:chgData name="김규택" userId="bb9714a7-da7a-401c-8668-da88e81e713e" providerId="ADAL" clId="{4570702F-BAB5-4792-87D6-DD8C4C63C2C0}" dt="2025-09-11T02:09:43.381" v="1219"/>
          <ac:spMkLst>
            <pc:docMk/>
            <pc:sldMk cId="670281117" sldId="382"/>
            <ac:spMk id="2" creationId="{5F93AD13-3014-36F6-7CFB-DBBA6827F5B3}"/>
          </ac:spMkLst>
        </pc:spChg>
        <pc:picChg chg="add mod">
          <ac:chgData name="김규택" userId="bb9714a7-da7a-401c-8668-da88e81e713e" providerId="ADAL" clId="{4570702F-BAB5-4792-87D6-DD8C4C63C2C0}" dt="2025-09-11T01:24:22.309" v="1068" actId="14100"/>
          <ac:picMkLst>
            <pc:docMk/>
            <pc:sldMk cId="670281117" sldId="382"/>
            <ac:picMk id="4" creationId="{781341BF-8645-9E22-3E4B-146F818443BB}"/>
          </ac:picMkLst>
        </pc:picChg>
        <pc:picChg chg="del">
          <ac:chgData name="김규택" userId="bb9714a7-da7a-401c-8668-da88e81e713e" providerId="ADAL" clId="{4570702F-BAB5-4792-87D6-DD8C4C63C2C0}" dt="2025-09-11T01:23:05.163" v="1034" actId="478"/>
          <ac:picMkLst>
            <pc:docMk/>
            <pc:sldMk cId="670281117" sldId="382"/>
            <ac:picMk id="6" creationId="{BA32CF0D-D13F-595E-6790-941BBDC23368}"/>
          </ac:picMkLst>
        </pc:picChg>
        <pc:picChg chg="add mod">
          <ac:chgData name="김규택" userId="bb9714a7-da7a-401c-8668-da88e81e713e" providerId="ADAL" clId="{4570702F-BAB5-4792-87D6-DD8C4C63C2C0}" dt="2025-09-11T01:24:26.582" v="1069" actId="1076"/>
          <ac:picMkLst>
            <pc:docMk/>
            <pc:sldMk cId="670281117" sldId="382"/>
            <ac:picMk id="7" creationId="{6A2E806C-45FE-1B24-B79F-6994CBEE9C67}"/>
          </ac:picMkLst>
        </pc:picChg>
        <pc:picChg chg="add mod">
          <ac:chgData name="김규택" userId="bb9714a7-da7a-401c-8668-da88e81e713e" providerId="ADAL" clId="{4570702F-BAB5-4792-87D6-DD8C4C63C2C0}" dt="2025-09-11T01:24:22.309" v="1068" actId="14100"/>
          <ac:picMkLst>
            <pc:docMk/>
            <pc:sldMk cId="670281117" sldId="382"/>
            <ac:picMk id="10" creationId="{A5BDE2FB-1EEC-883B-48BF-B71BD1971D0D}"/>
          </ac:picMkLst>
        </pc:picChg>
        <pc:picChg chg="add mod">
          <ac:chgData name="김규택" userId="bb9714a7-da7a-401c-8668-da88e81e713e" providerId="ADAL" clId="{4570702F-BAB5-4792-87D6-DD8C4C63C2C0}" dt="2025-09-11T01:24:26.582" v="1069" actId="1076"/>
          <ac:picMkLst>
            <pc:docMk/>
            <pc:sldMk cId="670281117" sldId="382"/>
            <ac:picMk id="12" creationId="{F0F91E41-F107-7310-044F-BC26E9C03BF0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2:09:49.572" v="1222" actId="20577"/>
        <pc:sldMkLst>
          <pc:docMk/>
          <pc:sldMk cId="1228671845" sldId="383"/>
        </pc:sldMkLst>
        <pc:spChg chg="mod">
          <ac:chgData name="김규택" userId="bb9714a7-da7a-401c-8668-da88e81e713e" providerId="ADAL" clId="{4570702F-BAB5-4792-87D6-DD8C4C63C2C0}" dt="2025-09-11T02:09:49.572" v="1222" actId="20577"/>
          <ac:spMkLst>
            <pc:docMk/>
            <pc:sldMk cId="1228671845" sldId="383"/>
            <ac:spMk id="2" creationId="{C1545214-B51A-AE70-DDB7-F7F73F41A743}"/>
          </ac:spMkLst>
        </pc:spChg>
        <pc:picChg chg="add mod">
          <ac:chgData name="김규택" userId="bb9714a7-da7a-401c-8668-da88e81e713e" providerId="ADAL" clId="{4570702F-BAB5-4792-87D6-DD8C4C63C2C0}" dt="2025-09-11T01:27:22.563" v="1078" actId="14100"/>
          <ac:picMkLst>
            <pc:docMk/>
            <pc:sldMk cId="1228671845" sldId="383"/>
            <ac:picMk id="3" creationId="{8F65690D-59F5-81B6-3FF1-93A076F2316D}"/>
          </ac:picMkLst>
        </pc:picChg>
        <pc:picChg chg="del">
          <ac:chgData name="김규택" userId="bb9714a7-da7a-401c-8668-da88e81e713e" providerId="ADAL" clId="{4570702F-BAB5-4792-87D6-DD8C4C63C2C0}" dt="2025-09-11T01:27:03.488" v="1073" actId="478"/>
          <ac:picMkLst>
            <pc:docMk/>
            <pc:sldMk cId="1228671845" sldId="383"/>
            <ac:picMk id="11" creationId="{E7C2A6D0-5B8F-FE21-E59A-AF4D38A9D7AA}"/>
          </ac:picMkLst>
        </pc:picChg>
      </pc:sldChg>
      <pc:sldChg chg="add del">
        <pc:chgData name="김규택" userId="bb9714a7-da7a-401c-8668-da88e81e713e" providerId="ADAL" clId="{4570702F-BAB5-4792-87D6-DD8C4C63C2C0}" dt="2025-09-11T01:27:05.255" v="1075"/>
        <pc:sldMkLst>
          <pc:docMk/>
          <pc:sldMk cId="1924952897" sldId="384"/>
        </pc:sldMkLst>
      </pc:sldChg>
      <pc:sldChg chg="addSp delSp modSp add mod">
        <pc:chgData name="김규택" userId="bb9714a7-da7a-401c-8668-da88e81e713e" providerId="ADAL" clId="{4570702F-BAB5-4792-87D6-DD8C4C63C2C0}" dt="2025-09-11T02:07:51.117" v="1115"/>
        <pc:sldMkLst>
          <pc:docMk/>
          <pc:sldMk cId="2505080862" sldId="384"/>
        </pc:sldMkLst>
        <pc:spChg chg="mod">
          <ac:chgData name="김규택" userId="bb9714a7-da7a-401c-8668-da88e81e713e" providerId="ADAL" clId="{4570702F-BAB5-4792-87D6-DD8C4C63C2C0}" dt="2025-09-11T02:07:51.117" v="1115"/>
          <ac:spMkLst>
            <pc:docMk/>
            <pc:sldMk cId="2505080862" sldId="384"/>
            <ac:spMk id="2" creationId="{34C71CF0-66BC-D8FE-2169-EC8D66CD10AB}"/>
          </ac:spMkLst>
        </pc:spChg>
        <pc:picChg chg="add mod">
          <ac:chgData name="김규택" userId="bb9714a7-da7a-401c-8668-da88e81e713e" providerId="ADAL" clId="{4570702F-BAB5-4792-87D6-DD8C4C63C2C0}" dt="2025-09-11T02:06:10.474" v="1085" actId="1076"/>
          <ac:picMkLst>
            <pc:docMk/>
            <pc:sldMk cId="2505080862" sldId="384"/>
            <ac:picMk id="4" creationId="{D4615E6A-670C-F6CB-5BCA-59AC720D249A}"/>
          </ac:picMkLst>
        </pc:picChg>
        <pc:picChg chg="del">
          <ac:chgData name="김규택" userId="bb9714a7-da7a-401c-8668-da88e81e713e" providerId="ADAL" clId="{4570702F-BAB5-4792-87D6-DD8C4C63C2C0}" dt="2025-09-11T02:05:51.464" v="1080" actId="478"/>
          <ac:picMkLst>
            <pc:docMk/>
            <pc:sldMk cId="2505080862" sldId="384"/>
            <ac:picMk id="5" creationId="{D08FB5FF-7AAC-6118-BBEF-58F4984069EF}"/>
          </ac:picMkLst>
        </pc:picChg>
        <pc:picChg chg="add mod">
          <ac:chgData name="김규택" userId="bb9714a7-da7a-401c-8668-da88e81e713e" providerId="ADAL" clId="{4570702F-BAB5-4792-87D6-DD8C4C63C2C0}" dt="2025-09-11T02:06:23.836" v="1091" actId="14100"/>
          <ac:picMkLst>
            <pc:docMk/>
            <pc:sldMk cId="2505080862" sldId="384"/>
            <ac:picMk id="7" creationId="{EED76B7B-656E-BC42-92F4-24B6D4E3E961}"/>
          </ac:picMkLst>
        </pc:picChg>
      </pc:sldChg>
      <pc:sldChg chg="addSp delSp modSp add mod">
        <pc:chgData name="김규택" userId="bb9714a7-da7a-401c-8668-da88e81e713e" providerId="ADAL" clId="{4570702F-BAB5-4792-87D6-DD8C4C63C2C0}" dt="2025-09-11T02:19:33.479" v="2224" actId="20577"/>
        <pc:sldMkLst>
          <pc:docMk/>
          <pc:sldMk cId="2402930716" sldId="385"/>
        </pc:sldMkLst>
        <pc:spChg chg="mod">
          <ac:chgData name="김규택" userId="bb9714a7-da7a-401c-8668-da88e81e713e" providerId="ADAL" clId="{4570702F-BAB5-4792-87D6-DD8C4C63C2C0}" dt="2025-09-11T02:10:37.459" v="1297" actId="20577"/>
          <ac:spMkLst>
            <pc:docMk/>
            <pc:sldMk cId="2402930716" sldId="385"/>
            <ac:spMk id="2" creationId="{B24F8994-ACCE-47AA-3205-E8C5E427DCCA}"/>
          </ac:spMkLst>
        </pc:spChg>
        <pc:spChg chg="add mod">
          <ac:chgData name="김규택" userId="bb9714a7-da7a-401c-8668-da88e81e713e" providerId="ADAL" clId="{4570702F-BAB5-4792-87D6-DD8C4C63C2C0}" dt="2025-09-11T02:18:12.317" v="2151" actId="1076"/>
          <ac:spMkLst>
            <pc:docMk/>
            <pc:sldMk cId="2402930716" sldId="385"/>
            <ac:spMk id="3" creationId="{34968CDA-8FB9-CE6C-3B05-5FC82C339B8A}"/>
          </ac:spMkLst>
        </pc:spChg>
        <pc:spChg chg="del">
          <ac:chgData name="김규택" userId="bb9714a7-da7a-401c-8668-da88e81e713e" providerId="ADAL" clId="{4570702F-BAB5-4792-87D6-DD8C4C63C2C0}" dt="2025-09-11T02:10:42.755" v="1299" actId="478"/>
          <ac:spMkLst>
            <pc:docMk/>
            <pc:sldMk cId="2402930716" sldId="385"/>
            <ac:spMk id="4" creationId="{E2260B06-EE50-AA02-645B-0C9121EC6ABC}"/>
          </ac:spMkLst>
        </pc:spChg>
        <pc:spChg chg="add mod">
          <ac:chgData name="김규택" userId="bb9714a7-da7a-401c-8668-da88e81e713e" providerId="ADAL" clId="{4570702F-BAB5-4792-87D6-DD8C4C63C2C0}" dt="2025-09-11T02:19:13.362" v="2164" actId="1076"/>
          <ac:spMkLst>
            <pc:docMk/>
            <pc:sldMk cId="2402930716" sldId="385"/>
            <ac:spMk id="5" creationId="{9035FFE2-9771-32A1-C57E-30DB88D0A7B2}"/>
          </ac:spMkLst>
        </pc:spChg>
        <pc:spChg chg="add mod">
          <ac:chgData name="김규택" userId="bb9714a7-da7a-401c-8668-da88e81e713e" providerId="ADAL" clId="{4570702F-BAB5-4792-87D6-DD8C4C63C2C0}" dt="2025-09-11T02:18:12.317" v="2151" actId="1076"/>
          <ac:spMkLst>
            <pc:docMk/>
            <pc:sldMk cId="2402930716" sldId="385"/>
            <ac:spMk id="7" creationId="{E5313DF5-9156-5E04-03A3-6C6C320ED437}"/>
          </ac:spMkLst>
        </pc:spChg>
        <pc:spChg chg="add del mod">
          <ac:chgData name="김규택" userId="bb9714a7-da7a-401c-8668-da88e81e713e" providerId="ADAL" clId="{4570702F-BAB5-4792-87D6-DD8C4C63C2C0}" dt="2025-09-11T02:14:40.389" v="1995" actId="478"/>
          <ac:spMkLst>
            <pc:docMk/>
            <pc:sldMk cId="2402930716" sldId="385"/>
            <ac:spMk id="10" creationId="{E0C7D838-B826-E083-5E6F-916C9F6E3AD8}"/>
          </ac:spMkLst>
        </pc:spChg>
        <pc:spChg chg="add mod">
          <ac:chgData name="김규택" userId="bb9714a7-da7a-401c-8668-da88e81e713e" providerId="ADAL" clId="{4570702F-BAB5-4792-87D6-DD8C4C63C2C0}" dt="2025-09-11T02:18:12.317" v="2151" actId="1076"/>
          <ac:spMkLst>
            <pc:docMk/>
            <pc:sldMk cId="2402930716" sldId="385"/>
            <ac:spMk id="19" creationId="{73BBD579-A155-1E58-BAC5-63F4E03D9EF9}"/>
          </ac:spMkLst>
        </pc:spChg>
        <pc:spChg chg="add mod">
          <ac:chgData name="김규택" userId="bb9714a7-da7a-401c-8668-da88e81e713e" providerId="ADAL" clId="{4570702F-BAB5-4792-87D6-DD8C4C63C2C0}" dt="2025-09-11T02:19:33.479" v="2224" actId="20577"/>
          <ac:spMkLst>
            <pc:docMk/>
            <pc:sldMk cId="2402930716" sldId="385"/>
            <ac:spMk id="22" creationId="{EE93BFDE-BD28-55F8-73E1-BEB2E7AC054B}"/>
          </ac:spMkLst>
        </pc:spChg>
        <pc:picChg chg="del">
          <ac:chgData name="김규택" userId="bb9714a7-da7a-401c-8668-da88e81e713e" providerId="ADAL" clId="{4570702F-BAB5-4792-87D6-DD8C4C63C2C0}" dt="2025-09-11T02:10:43.358" v="1300" actId="478"/>
          <ac:picMkLst>
            <pc:docMk/>
            <pc:sldMk cId="2402930716" sldId="385"/>
            <ac:picMk id="6" creationId="{BF85FC69-493A-A1A0-12EB-F8C199A49B26}"/>
          </ac:picMkLst>
        </pc:picChg>
        <pc:picChg chg="del">
          <ac:chgData name="김규택" userId="bb9714a7-da7a-401c-8668-da88e81e713e" providerId="ADAL" clId="{4570702F-BAB5-4792-87D6-DD8C4C63C2C0}" dt="2025-09-11T02:10:40.382" v="1298" actId="478"/>
          <ac:picMkLst>
            <pc:docMk/>
            <pc:sldMk cId="2402930716" sldId="385"/>
            <ac:picMk id="8" creationId="{F3D92841-F722-50F2-FA43-920BDD874ABF}"/>
          </ac:picMkLst>
        </pc:picChg>
        <pc:cxnChg chg="add mod">
          <ac:chgData name="김규택" userId="bb9714a7-da7a-401c-8668-da88e81e713e" providerId="ADAL" clId="{4570702F-BAB5-4792-87D6-DD8C4C63C2C0}" dt="2025-09-11T02:19:13.362" v="2164" actId="1076"/>
          <ac:cxnSpMkLst>
            <pc:docMk/>
            <pc:sldMk cId="2402930716" sldId="385"/>
            <ac:cxnSpMk id="12" creationId="{D75CA022-2637-3949-E4ED-903605A9E0BE}"/>
          </ac:cxnSpMkLst>
        </pc:cxnChg>
        <pc:cxnChg chg="add mod">
          <ac:chgData name="김규택" userId="bb9714a7-da7a-401c-8668-da88e81e713e" providerId="ADAL" clId="{4570702F-BAB5-4792-87D6-DD8C4C63C2C0}" dt="2025-09-11T02:19:13.362" v="2164" actId="1076"/>
          <ac:cxnSpMkLst>
            <pc:docMk/>
            <pc:sldMk cId="2402930716" sldId="385"/>
            <ac:cxnSpMk id="13" creationId="{544FCF82-837B-1DBA-998B-459B070D7612}"/>
          </ac:cxnSpMkLst>
        </pc:cxnChg>
        <pc:cxnChg chg="add mod">
          <ac:chgData name="김규택" userId="bb9714a7-da7a-401c-8668-da88e81e713e" providerId="ADAL" clId="{4570702F-BAB5-4792-87D6-DD8C4C63C2C0}" dt="2025-09-11T02:19:24.873" v="2166" actId="1076"/>
          <ac:cxnSpMkLst>
            <pc:docMk/>
            <pc:sldMk cId="2402930716" sldId="385"/>
            <ac:cxnSpMk id="24" creationId="{98B63BF6-6ECD-7C0F-C027-F830E4DDD80D}"/>
          </ac:cxnSpMkLst>
        </pc:cxnChg>
      </pc:sldChg>
      <pc:sldChg chg="addSp delSp modSp add mod">
        <pc:chgData name="김규택" userId="bb9714a7-da7a-401c-8668-da88e81e713e" providerId="ADAL" clId="{4570702F-BAB5-4792-87D6-DD8C4C63C2C0}" dt="2025-09-11T02:21:25.105" v="2297" actId="1076"/>
        <pc:sldMkLst>
          <pc:docMk/>
          <pc:sldMk cId="2705223467" sldId="386"/>
        </pc:sldMkLst>
        <pc:spChg chg="mod">
          <ac:chgData name="김규택" userId="bb9714a7-da7a-401c-8668-da88e81e713e" providerId="ADAL" clId="{4570702F-BAB5-4792-87D6-DD8C4C63C2C0}" dt="2025-09-11T02:20:04.722" v="2290" actId="20577"/>
          <ac:spMkLst>
            <pc:docMk/>
            <pc:sldMk cId="2705223467" sldId="386"/>
            <ac:spMk id="2" creationId="{70C43B01-D615-6A1B-4CB9-B04A5616D097}"/>
          </ac:spMkLst>
        </pc:spChg>
        <pc:spChg chg="del">
          <ac:chgData name="김규택" userId="bb9714a7-da7a-401c-8668-da88e81e713e" providerId="ADAL" clId="{4570702F-BAB5-4792-87D6-DD8C4C63C2C0}" dt="2025-09-11T02:20:10.096" v="2291" actId="478"/>
          <ac:spMkLst>
            <pc:docMk/>
            <pc:sldMk cId="2705223467" sldId="386"/>
            <ac:spMk id="3" creationId="{DEF43CD0-EF72-8B7C-4DAD-C210410780F0}"/>
          </ac:spMkLst>
        </pc:spChg>
        <pc:spChg chg="del">
          <ac:chgData name="김규택" userId="bb9714a7-da7a-401c-8668-da88e81e713e" providerId="ADAL" clId="{4570702F-BAB5-4792-87D6-DD8C4C63C2C0}" dt="2025-09-11T02:20:10.096" v="2291" actId="478"/>
          <ac:spMkLst>
            <pc:docMk/>
            <pc:sldMk cId="2705223467" sldId="386"/>
            <ac:spMk id="5" creationId="{762AF9AA-ECC0-616F-0508-8AE82629D3C9}"/>
          </ac:spMkLst>
        </pc:spChg>
        <pc:spChg chg="del">
          <ac:chgData name="김규택" userId="bb9714a7-da7a-401c-8668-da88e81e713e" providerId="ADAL" clId="{4570702F-BAB5-4792-87D6-DD8C4C63C2C0}" dt="2025-09-11T02:20:10.096" v="2291" actId="478"/>
          <ac:spMkLst>
            <pc:docMk/>
            <pc:sldMk cId="2705223467" sldId="386"/>
            <ac:spMk id="7" creationId="{81969A0E-4F54-E0DB-49C0-001A4DA0A6D9}"/>
          </ac:spMkLst>
        </pc:spChg>
        <pc:spChg chg="del">
          <ac:chgData name="김규택" userId="bb9714a7-da7a-401c-8668-da88e81e713e" providerId="ADAL" clId="{4570702F-BAB5-4792-87D6-DD8C4C63C2C0}" dt="2025-09-11T02:20:10.096" v="2291" actId="478"/>
          <ac:spMkLst>
            <pc:docMk/>
            <pc:sldMk cId="2705223467" sldId="386"/>
            <ac:spMk id="19" creationId="{3C8D4888-7F7A-247B-34C7-DB59BD82ED69}"/>
          </ac:spMkLst>
        </pc:spChg>
        <pc:spChg chg="del">
          <ac:chgData name="김규택" userId="bb9714a7-da7a-401c-8668-da88e81e713e" providerId="ADAL" clId="{4570702F-BAB5-4792-87D6-DD8C4C63C2C0}" dt="2025-09-11T02:20:10.096" v="2291" actId="478"/>
          <ac:spMkLst>
            <pc:docMk/>
            <pc:sldMk cId="2705223467" sldId="386"/>
            <ac:spMk id="22" creationId="{F3D0AC3D-309A-80AA-DDE2-F9209F14163D}"/>
          </ac:spMkLst>
        </pc:spChg>
        <pc:picChg chg="add mod">
          <ac:chgData name="김규택" userId="bb9714a7-da7a-401c-8668-da88e81e713e" providerId="ADAL" clId="{4570702F-BAB5-4792-87D6-DD8C4C63C2C0}" dt="2025-09-11T02:20:55.369" v="2294" actId="1076"/>
          <ac:picMkLst>
            <pc:docMk/>
            <pc:sldMk cId="2705223467" sldId="386"/>
            <ac:picMk id="6" creationId="{2D44D9BB-2AC8-0D15-20F5-6A025A072C61}"/>
          </ac:picMkLst>
        </pc:picChg>
        <pc:picChg chg="add mod">
          <ac:chgData name="김규택" userId="bb9714a7-da7a-401c-8668-da88e81e713e" providerId="ADAL" clId="{4570702F-BAB5-4792-87D6-DD8C4C63C2C0}" dt="2025-09-11T02:21:25.105" v="2297" actId="1076"/>
          <ac:picMkLst>
            <pc:docMk/>
            <pc:sldMk cId="2705223467" sldId="386"/>
            <ac:picMk id="10" creationId="{2CF1A218-663F-76CB-6192-EAB0FF9E11D3}"/>
          </ac:picMkLst>
        </pc:picChg>
        <pc:cxnChg chg="del mod">
          <ac:chgData name="김규택" userId="bb9714a7-da7a-401c-8668-da88e81e713e" providerId="ADAL" clId="{4570702F-BAB5-4792-87D6-DD8C4C63C2C0}" dt="2025-09-11T02:20:10.096" v="2291" actId="478"/>
          <ac:cxnSpMkLst>
            <pc:docMk/>
            <pc:sldMk cId="2705223467" sldId="386"/>
            <ac:cxnSpMk id="12" creationId="{911CB488-42F7-AB23-1055-B9FF67F6EC6F}"/>
          </ac:cxnSpMkLst>
        </pc:cxnChg>
        <pc:cxnChg chg="del mod">
          <ac:chgData name="김규택" userId="bb9714a7-da7a-401c-8668-da88e81e713e" providerId="ADAL" clId="{4570702F-BAB5-4792-87D6-DD8C4C63C2C0}" dt="2025-09-11T02:20:10.096" v="2291" actId="478"/>
          <ac:cxnSpMkLst>
            <pc:docMk/>
            <pc:sldMk cId="2705223467" sldId="386"/>
            <ac:cxnSpMk id="13" creationId="{939B85BC-D86C-3609-EC6F-D381E31C3107}"/>
          </ac:cxnSpMkLst>
        </pc:cxnChg>
        <pc:cxnChg chg="del mod">
          <ac:chgData name="김규택" userId="bb9714a7-da7a-401c-8668-da88e81e713e" providerId="ADAL" clId="{4570702F-BAB5-4792-87D6-DD8C4C63C2C0}" dt="2025-09-11T02:20:10.096" v="2291" actId="478"/>
          <ac:cxnSpMkLst>
            <pc:docMk/>
            <pc:sldMk cId="2705223467" sldId="386"/>
            <ac:cxnSpMk id="24" creationId="{475CD763-7586-78EF-2223-09D458A10B0C}"/>
          </ac:cxnSpMkLst>
        </pc:cxnChg>
      </pc:sldChg>
      <pc:sldChg chg="addSp delSp modSp add mod">
        <pc:chgData name="김규택" userId="bb9714a7-da7a-401c-8668-da88e81e713e" providerId="ADAL" clId="{4570702F-BAB5-4792-87D6-DD8C4C63C2C0}" dt="2025-09-11T02:28:13.733" v="2387" actId="1076"/>
        <pc:sldMkLst>
          <pc:docMk/>
          <pc:sldMk cId="572775313" sldId="387"/>
        </pc:sldMkLst>
        <pc:spChg chg="mod">
          <ac:chgData name="김규택" userId="bb9714a7-da7a-401c-8668-da88e81e713e" providerId="ADAL" clId="{4570702F-BAB5-4792-87D6-DD8C4C63C2C0}" dt="2025-09-11T02:21:47.670" v="2346" actId="20577"/>
          <ac:spMkLst>
            <pc:docMk/>
            <pc:sldMk cId="572775313" sldId="387"/>
            <ac:spMk id="2" creationId="{7C66A6EC-3A60-0987-06D5-B845B85230B4}"/>
          </ac:spMkLst>
        </pc:spChg>
        <pc:picChg chg="add del">
          <ac:chgData name="김규택" userId="bb9714a7-da7a-401c-8668-da88e81e713e" providerId="ADAL" clId="{4570702F-BAB5-4792-87D6-DD8C4C63C2C0}" dt="2025-09-11T02:22:44.368" v="2350" actId="22"/>
          <ac:picMkLst>
            <pc:docMk/>
            <pc:sldMk cId="572775313" sldId="387"/>
            <ac:picMk id="4" creationId="{A3D7F945-341E-62D5-5128-AA9593A6F53D}"/>
          </ac:picMkLst>
        </pc:picChg>
        <pc:picChg chg="del">
          <ac:chgData name="김규택" userId="bb9714a7-da7a-401c-8668-da88e81e713e" providerId="ADAL" clId="{4570702F-BAB5-4792-87D6-DD8C4C63C2C0}" dt="2025-09-11T02:21:49.151" v="2347" actId="478"/>
          <ac:picMkLst>
            <pc:docMk/>
            <pc:sldMk cId="572775313" sldId="387"/>
            <ac:picMk id="6" creationId="{5041FE9D-9BCF-43A4-64F4-C5E6D70B62B7}"/>
          </ac:picMkLst>
        </pc:picChg>
        <pc:picChg chg="add del mod">
          <ac:chgData name="김규택" userId="bb9714a7-da7a-401c-8668-da88e81e713e" providerId="ADAL" clId="{4570702F-BAB5-4792-87D6-DD8C4C63C2C0}" dt="2025-09-11T02:24:14.495" v="2354" actId="478"/>
          <ac:picMkLst>
            <pc:docMk/>
            <pc:sldMk cId="572775313" sldId="387"/>
            <ac:picMk id="7" creationId="{600B099B-E0B0-3A9E-0E1A-8EDC6A6F46C5}"/>
          </ac:picMkLst>
        </pc:picChg>
        <pc:picChg chg="del">
          <ac:chgData name="김규택" userId="bb9714a7-da7a-401c-8668-da88e81e713e" providerId="ADAL" clId="{4570702F-BAB5-4792-87D6-DD8C4C63C2C0}" dt="2025-09-11T02:21:50.558" v="2348" actId="478"/>
          <ac:picMkLst>
            <pc:docMk/>
            <pc:sldMk cId="572775313" sldId="387"/>
            <ac:picMk id="10" creationId="{1747DB08-969E-2F4B-51B1-D23E506812BB}"/>
          </ac:picMkLst>
        </pc:picChg>
        <pc:picChg chg="add mod">
          <ac:chgData name="김규택" userId="bb9714a7-da7a-401c-8668-da88e81e713e" providerId="ADAL" clId="{4570702F-BAB5-4792-87D6-DD8C4C63C2C0}" dt="2025-09-11T02:28:00.341" v="2384" actId="1076"/>
          <ac:picMkLst>
            <pc:docMk/>
            <pc:sldMk cId="572775313" sldId="387"/>
            <ac:picMk id="1026" creationId="{B4C4771E-5C02-80FF-8C59-5D9F56A07110}"/>
          </ac:picMkLst>
        </pc:picChg>
        <pc:picChg chg="add mod">
          <ac:chgData name="김규택" userId="bb9714a7-da7a-401c-8668-da88e81e713e" providerId="ADAL" clId="{4570702F-BAB5-4792-87D6-DD8C4C63C2C0}" dt="2025-09-11T02:27:56.734" v="2383" actId="1076"/>
          <ac:picMkLst>
            <pc:docMk/>
            <pc:sldMk cId="572775313" sldId="387"/>
            <ac:picMk id="1028" creationId="{D35D400E-30ED-262A-4E04-386D6458026C}"/>
          </ac:picMkLst>
        </pc:picChg>
        <pc:picChg chg="add mod">
          <ac:chgData name="김규택" userId="bb9714a7-da7a-401c-8668-da88e81e713e" providerId="ADAL" clId="{4570702F-BAB5-4792-87D6-DD8C4C63C2C0}" dt="2025-09-11T02:27:56.734" v="2383" actId="1076"/>
          <ac:picMkLst>
            <pc:docMk/>
            <pc:sldMk cId="572775313" sldId="387"/>
            <ac:picMk id="1030" creationId="{83FEEA37-E24D-8ED2-DAD8-91A98219BB87}"/>
          </ac:picMkLst>
        </pc:picChg>
        <pc:cxnChg chg="add mod">
          <ac:chgData name="김규택" userId="bb9714a7-da7a-401c-8668-da88e81e713e" providerId="ADAL" clId="{4570702F-BAB5-4792-87D6-DD8C4C63C2C0}" dt="2025-09-11T02:28:13.733" v="2387" actId="1076"/>
          <ac:cxnSpMkLst>
            <pc:docMk/>
            <pc:sldMk cId="572775313" sldId="387"/>
            <ac:cxnSpMk id="8" creationId="{8E1D7048-09F1-85A4-4A66-B20CBC46AA4D}"/>
          </ac:cxnSpMkLst>
        </pc:cxnChg>
      </pc:sldChg>
    </pc:docChg>
  </pc:docChgLst>
  <pc:docChgLst>
    <pc:chgData name="김규택" userId="bb9714a7-da7a-401c-8668-da88e81e713e" providerId="ADAL" clId="{72754FCB-460C-4232-A2C4-CC6BB4128468}"/>
    <pc:docChg chg="modSld">
      <pc:chgData name="김규택" userId="bb9714a7-da7a-401c-8668-da88e81e713e" providerId="ADAL" clId="{72754FCB-460C-4232-A2C4-CC6BB4128468}" dt="2025-08-21T09:10:48.107" v="1" actId="1076"/>
      <pc:docMkLst>
        <pc:docMk/>
      </pc:docMkLst>
      <pc:sldChg chg="modSp mod">
        <pc:chgData name="김규택" userId="bb9714a7-da7a-401c-8668-da88e81e713e" providerId="ADAL" clId="{72754FCB-460C-4232-A2C4-CC6BB4128468}" dt="2025-08-21T09:10:48.107" v="1" actId="1076"/>
        <pc:sldMkLst>
          <pc:docMk/>
          <pc:sldMk cId="2556194936" sldId="328"/>
        </pc:sldMkLst>
        <pc:spChg chg="mod">
          <ac:chgData name="김규택" userId="bb9714a7-da7a-401c-8668-da88e81e713e" providerId="ADAL" clId="{72754FCB-460C-4232-A2C4-CC6BB4128468}" dt="2025-08-21T09:10:48.107" v="1" actId="1076"/>
          <ac:spMkLst>
            <pc:docMk/>
            <pc:sldMk cId="2556194936" sldId="328"/>
            <ac:spMk id="30" creationId="{DCEC51B5-0D36-8303-5B4E-AAB064AEC1DD}"/>
          </ac:spMkLst>
        </pc:spChg>
        <pc:grpChg chg="mod">
          <ac:chgData name="김규택" userId="bb9714a7-da7a-401c-8668-da88e81e713e" providerId="ADAL" clId="{72754FCB-460C-4232-A2C4-CC6BB4128468}" dt="2025-08-21T09:10:28.450" v="0" actId="1076"/>
          <ac:grpSpMkLst>
            <pc:docMk/>
            <pc:sldMk cId="2556194936" sldId="328"/>
            <ac:grpSpMk id="62" creationId="{F279DB93-C722-0B96-E4C0-7F0E8DE60A9D}"/>
          </ac:grpSpMkLst>
        </pc:grpChg>
      </pc:sldChg>
    </pc:docChg>
  </pc:docChgLst>
  <pc:docChgLst>
    <pc:chgData name="김규택" userId="bb9714a7-da7a-401c-8668-da88e81e713e" providerId="ADAL" clId="{3B20176C-B02B-1343-A4AC-E0A75DE0AE0F}"/>
    <pc:docChg chg="modSld">
      <pc:chgData name="김규택" userId="bb9714a7-da7a-401c-8668-da88e81e713e" providerId="ADAL" clId="{3B20176C-B02B-1343-A4AC-E0A75DE0AE0F}" dt="2025-04-08T00:53:35.262" v="296" actId="20577"/>
      <pc:docMkLst>
        <pc:docMk/>
      </pc:docMkLst>
      <pc:sldChg chg="modSp">
        <pc:chgData name="김규택" userId="bb9714a7-da7a-401c-8668-da88e81e713e" providerId="ADAL" clId="{3B20176C-B02B-1343-A4AC-E0A75DE0AE0F}" dt="2025-04-08T00:53:35.262" v="296" actId="20577"/>
        <pc:sldMkLst>
          <pc:docMk/>
          <pc:sldMk cId="2379288562" sldId="279"/>
        </pc:sldMkLst>
      </pc:sldChg>
    </pc:docChg>
  </pc:docChgLst>
  <pc:docChgLst>
    <pc:chgData name="김규택" userId="bb9714a7-da7a-401c-8668-da88e81e713e" providerId="ADAL" clId="{6AF07C0A-2511-4736-B726-FC1AF0419F45}"/>
    <pc:docChg chg="undo custSel addSld delSld modSld sldOrd">
      <pc:chgData name="김규택" userId="bb9714a7-da7a-401c-8668-da88e81e713e" providerId="ADAL" clId="{6AF07C0A-2511-4736-B726-FC1AF0419F45}" dt="2025-05-20T17:28:02.062" v="3161"/>
      <pc:docMkLst>
        <pc:docMk/>
      </pc:docMkLst>
      <pc:sldChg chg="addSp modSp add del mod ord">
        <pc:chgData name="김규택" userId="bb9714a7-da7a-401c-8668-da88e81e713e" providerId="ADAL" clId="{6AF07C0A-2511-4736-B726-FC1AF0419F45}" dt="2025-05-20T15:48:58.412" v="1283" actId="14100"/>
        <pc:sldMkLst>
          <pc:docMk/>
          <pc:sldMk cId="3088660574" sldId="264"/>
        </pc:sldMkLst>
      </pc:sldChg>
      <pc:sldChg chg="addSp delSp mod">
        <pc:chgData name="김규택" userId="bb9714a7-da7a-401c-8668-da88e81e713e" providerId="ADAL" clId="{6AF07C0A-2511-4736-B726-FC1AF0419F45}" dt="2025-05-14T05:35:44.105" v="1236" actId="478"/>
        <pc:sldMkLst>
          <pc:docMk/>
          <pc:sldMk cId="53365344" sldId="277"/>
        </pc:sldMkLst>
      </pc:sldChg>
      <pc:sldChg chg="addSp delSp modSp mod">
        <pc:chgData name="김규택" userId="bb9714a7-da7a-401c-8668-da88e81e713e" providerId="ADAL" clId="{6AF07C0A-2511-4736-B726-FC1AF0419F45}" dt="2025-05-14T05:35:44.666" v="1237" actId="478"/>
        <pc:sldMkLst>
          <pc:docMk/>
          <pc:sldMk cId="2379288562" sldId="279"/>
        </pc:sldMkLst>
      </pc:sldChg>
      <pc:sldChg chg="modSp mod">
        <pc:chgData name="김규택" userId="bb9714a7-da7a-401c-8668-da88e81e713e" providerId="ADAL" clId="{6AF07C0A-2511-4736-B726-FC1AF0419F45}" dt="2025-05-14T05:28:57.755" v="1231" actId="113"/>
        <pc:sldMkLst>
          <pc:docMk/>
          <pc:sldMk cId="2597888555" sldId="280"/>
        </pc:sldMkLst>
      </pc:sldChg>
      <pc:sldChg chg="addSp delSp modSp del mod">
        <pc:chgData name="김규택" userId="bb9714a7-da7a-401c-8668-da88e81e713e" providerId="ADAL" clId="{6AF07C0A-2511-4736-B726-FC1AF0419F45}" dt="2025-05-07T02:38:34.065" v="636" actId="47"/>
        <pc:sldMkLst>
          <pc:docMk/>
          <pc:sldMk cId="3316294147" sldId="299"/>
        </pc:sldMkLst>
      </pc:sldChg>
      <pc:sldChg chg="modSp mod">
        <pc:chgData name="김규택" userId="bb9714a7-da7a-401c-8668-da88e81e713e" providerId="ADAL" clId="{6AF07C0A-2511-4736-B726-FC1AF0419F45}" dt="2025-05-07T00:07:12.718" v="425" actId="113"/>
        <pc:sldMkLst>
          <pc:docMk/>
          <pc:sldMk cId="3414082433" sldId="300"/>
        </pc:sldMkLst>
      </pc:sldChg>
      <pc:sldChg chg="modSp mod">
        <pc:chgData name="김규택" userId="bb9714a7-da7a-401c-8668-da88e81e713e" providerId="ADAL" clId="{6AF07C0A-2511-4736-B726-FC1AF0419F45}" dt="2025-05-07T00:16:54.214" v="494" actId="404"/>
        <pc:sldMkLst>
          <pc:docMk/>
          <pc:sldMk cId="1893692029" sldId="301"/>
        </pc:sldMkLst>
      </pc:sldChg>
      <pc:sldChg chg="modSp mod">
        <pc:chgData name="김규택" userId="bb9714a7-da7a-401c-8668-da88e81e713e" providerId="ADAL" clId="{6AF07C0A-2511-4736-B726-FC1AF0419F45}" dt="2025-05-07T00:17:03.157" v="499" actId="404"/>
        <pc:sldMkLst>
          <pc:docMk/>
          <pc:sldMk cId="703517636" sldId="302"/>
        </pc:sldMkLst>
      </pc:sldChg>
      <pc:sldChg chg="addSp delSp modSp add mod">
        <pc:chgData name="김규택" userId="bb9714a7-da7a-401c-8668-da88e81e713e" providerId="ADAL" clId="{6AF07C0A-2511-4736-B726-FC1AF0419F45}" dt="2025-05-20T15:56:52.834" v="1357" actId="14100"/>
        <pc:sldMkLst>
          <pc:docMk/>
          <pc:sldMk cId="225278778" sldId="314"/>
        </pc:sldMkLst>
      </pc:sldChg>
      <pc:sldChg chg="addSp delSp modSp add mod">
        <pc:chgData name="김규택" userId="bb9714a7-da7a-401c-8668-da88e81e713e" providerId="ADAL" clId="{6AF07C0A-2511-4736-B726-FC1AF0419F45}" dt="2025-05-14T05:36:50.472" v="1246" actId="11529"/>
        <pc:sldMkLst>
          <pc:docMk/>
          <pc:sldMk cId="1259964795" sldId="315"/>
        </pc:sldMkLst>
      </pc:sldChg>
      <pc:sldChg chg="addSp delSp modSp add mod">
        <pc:chgData name="김규택" userId="bb9714a7-da7a-401c-8668-da88e81e713e" providerId="ADAL" clId="{6AF07C0A-2511-4736-B726-FC1AF0419F45}" dt="2025-05-20T16:03:59.580" v="1483" actId="478"/>
        <pc:sldMkLst>
          <pc:docMk/>
          <pc:sldMk cId="2048379682" sldId="316"/>
        </pc:sldMkLst>
      </pc:sldChg>
      <pc:sldChg chg="addSp delSp modSp add mod">
        <pc:chgData name="김규택" userId="bb9714a7-da7a-401c-8668-da88e81e713e" providerId="ADAL" clId="{6AF07C0A-2511-4736-B726-FC1AF0419F45}" dt="2025-05-20T16:05:32.397" v="1503" actId="478"/>
        <pc:sldMkLst>
          <pc:docMk/>
          <pc:sldMk cId="3873012115" sldId="317"/>
        </pc:sldMkLst>
      </pc:sldChg>
      <pc:sldChg chg="addSp delSp modSp add mod">
        <pc:chgData name="김규택" userId="bb9714a7-da7a-401c-8668-da88e81e713e" providerId="ADAL" clId="{6AF07C0A-2511-4736-B726-FC1AF0419F45}" dt="2025-05-20T16:10:28.285" v="1566" actId="1076"/>
        <pc:sldMkLst>
          <pc:docMk/>
          <pc:sldMk cId="1869640762" sldId="318"/>
        </pc:sldMkLst>
      </pc:sldChg>
      <pc:sldChg chg="addSp modSp add mod">
        <pc:chgData name="김규택" userId="bb9714a7-da7a-401c-8668-da88e81e713e" providerId="ADAL" clId="{6AF07C0A-2511-4736-B726-FC1AF0419F45}" dt="2025-05-20T16:11:13.520" v="1575" actId="14100"/>
        <pc:sldMkLst>
          <pc:docMk/>
          <pc:sldMk cId="701026369" sldId="319"/>
        </pc:sldMkLst>
      </pc:sldChg>
      <pc:sldChg chg="addSp delSp modSp add mod">
        <pc:chgData name="김규택" userId="bb9714a7-da7a-401c-8668-da88e81e713e" providerId="ADAL" clId="{6AF07C0A-2511-4736-B726-FC1AF0419F45}" dt="2025-05-20T16:13:26.406" v="1603" actId="1076"/>
        <pc:sldMkLst>
          <pc:docMk/>
          <pc:sldMk cId="1983380975" sldId="320"/>
        </pc:sldMkLst>
      </pc:sldChg>
      <pc:sldChg chg="addSp modSp add mod">
        <pc:chgData name="김규택" userId="bb9714a7-da7a-401c-8668-da88e81e713e" providerId="ADAL" clId="{6AF07C0A-2511-4736-B726-FC1AF0419F45}" dt="2025-05-20T16:20:05.363" v="1658" actId="14100"/>
        <pc:sldMkLst>
          <pc:docMk/>
          <pc:sldMk cId="1596305445" sldId="321"/>
        </pc:sldMkLst>
      </pc:sldChg>
      <pc:sldChg chg="addSp modSp add mod ord">
        <pc:chgData name="김규택" userId="bb9714a7-da7a-401c-8668-da88e81e713e" providerId="ADAL" clId="{6AF07C0A-2511-4736-B726-FC1AF0419F45}" dt="2025-05-20T16:21:37.519" v="1675"/>
        <pc:sldMkLst>
          <pc:docMk/>
          <pc:sldMk cId="3099978939" sldId="322"/>
        </pc:sldMkLst>
      </pc:sldChg>
      <pc:sldChg chg="addSp delSp add mod">
        <pc:chgData name="김규택" userId="bb9714a7-da7a-401c-8668-da88e81e713e" providerId="ADAL" clId="{6AF07C0A-2511-4736-B726-FC1AF0419F45}" dt="2025-05-20T16:21:34.800" v="1673" actId="478"/>
        <pc:sldMkLst>
          <pc:docMk/>
          <pc:sldMk cId="1240016389" sldId="323"/>
        </pc:sldMkLst>
      </pc:sldChg>
      <pc:sldChg chg="addSp delSp modSp add mod ord">
        <pc:chgData name="김규택" userId="bb9714a7-da7a-401c-8668-da88e81e713e" providerId="ADAL" clId="{6AF07C0A-2511-4736-B726-FC1AF0419F45}" dt="2025-05-20T17:28:02.062" v="3161"/>
        <pc:sldMkLst>
          <pc:docMk/>
          <pc:sldMk cId="2705860226" sldId="324"/>
        </pc:sldMkLst>
      </pc:sldChg>
      <pc:sldChg chg="addSp delSp modSp add mod">
        <pc:chgData name="김규택" userId="bb9714a7-da7a-401c-8668-da88e81e713e" providerId="ADAL" clId="{6AF07C0A-2511-4736-B726-FC1AF0419F45}" dt="2025-05-20T17:27:49.387" v="3159" actId="14100"/>
        <pc:sldMkLst>
          <pc:docMk/>
          <pc:sldMk cId="2053367201" sldId="325"/>
        </pc:sldMkLst>
      </pc:sldChg>
    </pc:docChg>
  </pc:docChgLst>
  <pc:docChgLst>
    <pc:chgData name="김규택" userId="bb9714a7-da7a-401c-8668-da88e81e713e" providerId="ADAL" clId="{E88ADF24-3D8F-46AB-8925-5824FA291C22}"/>
    <pc:docChg chg="undo custSel addSld delSld modSld sldOrd">
      <pc:chgData name="김규택" userId="bb9714a7-da7a-401c-8668-da88e81e713e" providerId="ADAL" clId="{E88ADF24-3D8F-46AB-8925-5824FA291C22}" dt="2025-04-09T01:40:56.009" v="11289"/>
      <pc:docMkLst>
        <pc:docMk/>
      </pc:docMkLst>
      <pc:sldChg chg="del">
        <pc:chgData name="김규택" userId="bb9714a7-da7a-401c-8668-da88e81e713e" providerId="ADAL" clId="{E88ADF24-3D8F-46AB-8925-5824FA291C22}" dt="2025-04-08T03:37:58.999" v="5317" actId="47"/>
        <pc:sldMkLst>
          <pc:docMk/>
          <pc:sldMk cId="2701064552" sldId="258"/>
        </pc:sldMkLst>
      </pc:sldChg>
      <pc:sldChg chg="del">
        <pc:chgData name="김규택" userId="bb9714a7-da7a-401c-8668-da88e81e713e" providerId="ADAL" clId="{E88ADF24-3D8F-46AB-8925-5824FA291C22}" dt="2025-04-08T04:38:26.320" v="7508" actId="47"/>
        <pc:sldMkLst>
          <pc:docMk/>
          <pc:sldMk cId="2536727666" sldId="260"/>
        </pc:sldMkLst>
      </pc:sldChg>
      <pc:sldChg chg="del">
        <pc:chgData name="김규택" userId="bb9714a7-da7a-401c-8668-da88e81e713e" providerId="ADAL" clId="{E88ADF24-3D8F-46AB-8925-5824FA291C22}" dt="2025-04-08T02:41:14.926" v="1104" actId="47"/>
        <pc:sldMkLst>
          <pc:docMk/>
          <pc:sldMk cId="1455078178" sldId="261"/>
        </pc:sldMkLst>
      </pc:sldChg>
      <pc:sldChg chg="modSp del mod">
        <pc:chgData name="김규택" userId="bb9714a7-da7a-401c-8668-da88e81e713e" providerId="ADAL" clId="{E88ADF24-3D8F-46AB-8925-5824FA291C22}" dt="2025-04-08T04:38:08.437" v="7505" actId="47"/>
        <pc:sldMkLst>
          <pc:docMk/>
          <pc:sldMk cId="2653898316" sldId="262"/>
        </pc:sldMkLst>
      </pc:sldChg>
      <pc:sldChg chg="delSp del mod delAnim">
        <pc:chgData name="김규택" userId="bb9714a7-da7a-401c-8668-da88e81e713e" providerId="ADAL" clId="{E88ADF24-3D8F-46AB-8925-5824FA291C22}" dt="2025-04-08T03:37:58.136" v="5316" actId="47"/>
        <pc:sldMkLst>
          <pc:docMk/>
          <pc:sldMk cId="1136983710" sldId="263"/>
        </pc:sldMkLst>
      </pc:sldChg>
      <pc:sldChg chg="del">
        <pc:chgData name="김규택" userId="bb9714a7-da7a-401c-8668-da88e81e713e" providerId="ADAL" clId="{E88ADF24-3D8F-46AB-8925-5824FA291C22}" dt="2025-04-08T04:38:11.657" v="7507" actId="47"/>
        <pc:sldMkLst>
          <pc:docMk/>
          <pc:sldMk cId="1926835083" sldId="264"/>
        </pc:sldMkLst>
      </pc:sldChg>
      <pc:sldChg chg="del">
        <pc:chgData name="김규택" userId="bb9714a7-da7a-401c-8668-da88e81e713e" providerId="ADAL" clId="{E88ADF24-3D8F-46AB-8925-5824FA291C22}" dt="2025-04-08T04:38:09.348" v="7506" actId="47"/>
        <pc:sldMkLst>
          <pc:docMk/>
          <pc:sldMk cId="3604741759" sldId="265"/>
        </pc:sldMkLst>
      </pc:sldChg>
      <pc:sldChg chg="del">
        <pc:chgData name="김규택" userId="bb9714a7-da7a-401c-8668-da88e81e713e" providerId="ADAL" clId="{E88ADF24-3D8F-46AB-8925-5824FA291C22}" dt="2025-04-08T04:45:28.764" v="7716" actId="47"/>
        <pc:sldMkLst>
          <pc:docMk/>
          <pc:sldMk cId="3647235897" sldId="266"/>
        </pc:sldMkLst>
      </pc:sldChg>
      <pc:sldChg chg="del">
        <pc:chgData name="김규택" userId="bb9714a7-da7a-401c-8668-da88e81e713e" providerId="ADAL" clId="{E88ADF24-3D8F-46AB-8925-5824FA291C22}" dt="2025-04-08T05:02:08.639" v="9054" actId="47"/>
        <pc:sldMkLst>
          <pc:docMk/>
          <pc:sldMk cId="3973560607" sldId="268"/>
        </pc:sldMkLst>
      </pc:sldChg>
      <pc:sldChg chg="del">
        <pc:chgData name="김규택" userId="bb9714a7-da7a-401c-8668-da88e81e713e" providerId="ADAL" clId="{E88ADF24-3D8F-46AB-8925-5824FA291C22}" dt="2025-04-08T04:51:56.937" v="8162" actId="47"/>
        <pc:sldMkLst>
          <pc:docMk/>
          <pc:sldMk cId="307711267" sldId="269"/>
        </pc:sldMkLst>
      </pc:sldChg>
      <pc:sldChg chg="del">
        <pc:chgData name="김규택" userId="bb9714a7-da7a-401c-8668-da88e81e713e" providerId="ADAL" clId="{E88ADF24-3D8F-46AB-8925-5824FA291C22}" dt="2025-04-08T05:01:39.545" v="9048" actId="47"/>
        <pc:sldMkLst>
          <pc:docMk/>
          <pc:sldMk cId="83975036" sldId="271"/>
        </pc:sldMkLst>
      </pc:sldChg>
      <pc:sldChg chg="del">
        <pc:chgData name="김규택" userId="bb9714a7-da7a-401c-8668-da88e81e713e" providerId="ADAL" clId="{E88ADF24-3D8F-46AB-8925-5824FA291C22}" dt="2025-04-08T05:01:40.979" v="9049" actId="47"/>
        <pc:sldMkLst>
          <pc:docMk/>
          <pc:sldMk cId="2946392631" sldId="272"/>
        </pc:sldMkLst>
      </pc:sldChg>
      <pc:sldChg chg="del">
        <pc:chgData name="김규택" userId="bb9714a7-da7a-401c-8668-da88e81e713e" providerId="ADAL" clId="{E88ADF24-3D8F-46AB-8925-5824FA291C22}" dt="2025-04-08T05:02:10.063" v="9055" actId="47"/>
        <pc:sldMkLst>
          <pc:docMk/>
          <pc:sldMk cId="550087374" sldId="273"/>
        </pc:sldMkLst>
      </pc:sldChg>
      <pc:sldChg chg="del">
        <pc:chgData name="김규택" userId="bb9714a7-da7a-401c-8668-da88e81e713e" providerId="ADAL" clId="{E88ADF24-3D8F-46AB-8925-5824FA291C22}" dt="2025-04-08T05:02:31.171" v="9058" actId="47"/>
        <pc:sldMkLst>
          <pc:docMk/>
          <pc:sldMk cId="2351833872" sldId="274"/>
        </pc:sldMkLst>
      </pc:sldChg>
      <pc:sldChg chg="del">
        <pc:chgData name="김규택" userId="bb9714a7-da7a-401c-8668-da88e81e713e" providerId="ADAL" clId="{E88ADF24-3D8F-46AB-8925-5824FA291C22}" dt="2025-04-08T05:06:13.751" v="9233" actId="47"/>
        <pc:sldMkLst>
          <pc:docMk/>
          <pc:sldMk cId="993912512" sldId="275"/>
        </pc:sldMkLst>
      </pc:sldChg>
      <pc:sldChg chg="del">
        <pc:chgData name="김규택" userId="bb9714a7-da7a-401c-8668-da88e81e713e" providerId="ADAL" clId="{E88ADF24-3D8F-46AB-8925-5824FA291C22}" dt="2025-04-08T05:02:21.534" v="9056" actId="47"/>
        <pc:sldMkLst>
          <pc:docMk/>
          <pc:sldMk cId="1152755719" sldId="276"/>
        </pc:sldMkLst>
      </pc:sldChg>
      <pc:sldChg chg="modSp mod">
        <pc:chgData name="김규택" userId="bb9714a7-da7a-401c-8668-da88e81e713e" providerId="ADAL" clId="{E88ADF24-3D8F-46AB-8925-5824FA291C22}" dt="2025-04-08T06:45:48.391" v="10949" actId="20577"/>
        <pc:sldMkLst>
          <pc:docMk/>
          <pc:sldMk cId="53365344" sldId="277"/>
        </pc:sldMkLst>
      </pc:sldChg>
      <pc:sldChg chg="modSp mod">
        <pc:chgData name="김규택" userId="bb9714a7-da7a-401c-8668-da88e81e713e" providerId="ADAL" clId="{E88ADF24-3D8F-46AB-8925-5824FA291C22}" dt="2025-04-08T06:40:35.255" v="10930" actId="255"/>
        <pc:sldMkLst>
          <pc:docMk/>
          <pc:sldMk cId="2379288562" sldId="279"/>
        </pc:sldMkLst>
      </pc:sldChg>
      <pc:sldChg chg="addSp delSp modSp add mod modAnim">
        <pc:chgData name="김규택" userId="bb9714a7-da7a-401c-8668-da88e81e713e" providerId="ADAL" clId="{E88ADF24-3D8F-46AB-8925-5824FA291C22}" dt="2025-04-08T03:23:56.395" v="4088" actId="20577"/>
        <pc:sldMkLst>
          <pc:docMk/>
          <pc:sldMk cId="3099243245" sldId="285"/>
        </pc:sldMkLst>
      </pc:sldChg>
      <pc:sldChg chg="add del">
        <pc:chgData name="김규택" userId="bb9714a7-da7a-401c-8668-da88e81e713e" providerId="ADAL" clId="{E88ADF24-3D8F-46AB-8925-5824FA291C22}" dt="2025-04-08T02:47:41.749" v="1452" actId="47"/>
        <pc:sldMkLst>
          <pc:docMk/>
          <pc:sldMk cId="1614816464" sldId="286"/>
        </pc:sldMkLst>
      </pc:sldChg>
      <pc:sldChg chg="addSp delSp modSp add mod modAnim">
        <pc:chgData name="김규택" userId="bb9714a7-da7a-401c-8668-da88e81e713e" providerId="ADAL" clId="{E88ADF24-3D8F-46AB-8925-5824FA291C22}" dt="2025-04-08T03:37:18.708" v="5279" actId="21"/>
        <pc:sldMkLst>
          <pc:docMk/>
          <pc:sldMk cId="3821539964" sldId="286"/>
        </pc:sldMkLst>
      </pc:sldChg>
      <pc:sldChg chg="addSp delSp modSp add mod ord">
        <pc:chgData name="김규택" userId="bb9714a7-da7a-401c-8668-da88e81e713e" providerId="ADAL" clId="{E88ADF24-3D8F-46AB-8925-5824FA291C22}" dt="2025-04-08T03:37:23.681" v="5283" actId="21"/>
        <pc:sldMkLst>
          <pc:docMk/>
          <pc:sldMk cId="2731192396" sldId="287"/>
        </pc:sldMkLst>
      </pc:sldChg>
      <pc:sldChg chg="modSp add mod ord">
        <pc:chgData name="김규택" userId="bb9714a7-da7a-401c-8668-da88e81e713e" providerId="ADAL" clId="{E88ADF24-3D8F-46AB-8925-5824FA291C22}" dt="2025-04-08T03:36:04.513" v="5241" actId="242"/>
        <pc:sldMkLst>
          <pc:docMk/>
          <pc:sldMk cId="2679771979" sldId="288"/>
        </pc:sldMkLst>
      </pc:sldChg>
      <pc:sldChg chg="modSp add mod">
        <pc:chgData name="김규택" userId="bb9714a7-da7a-401c-8668-da88e81e713e" providerId="ADAL" clId="{E88ADF24-3D8F-46AB-8925-5824FA291C22}" dt="2025-04-08T03:28:30.039" v="4924" actId="1076"/>
        <pc:sldMkLst>
          <pc:docMk/>
          <pc:sldMk cId="67722961" sldId="289"/>
        </pc:sldMkLst>
      </pc:sldChg>
      <pc:sldChg chg="addSp delSp modSp add mod ord addAnim delAnim modAnim">
        <pc:chgData name="김규택" userId="bb9714a7-da7a-401c-8668-da88e81e713e" providerId="ADAL" clId="{E88ADF24-3D8F-46AB-8925-5824FA291C22}" dt="2025-04-08T04:13:45.953" v="6206" actId="20577"/>
        <pc:sldMkLst>
          <pc:docMk/>
          <pc:sldMk cId="1080611633" sldId="290"/>
        </pc:sldMkLst>
      </pc:sldChg>
      <pc:sldChg chg="addSp delSp modSp add mod ord addAnim delAnim modAnim">
        <pc:chgData name="김규택" userId="bb9714a7-da7a-401c-8668-da88e81e713e" providerId="ADAL" clId="{E88ADF24-3D8F-46AB-8925-5824FA291C22}" dt="2025-04-08T04:13:48.809" v="6208" actId="20577"/>
        <pc:sldMkLst>
          <pc:docMk/>
          <pc:sldMk cId="609929618" sldId="291"/>
        </pc:sldMkLst>
      </pc:sldChg>
      <pc:sldChg chg="add del">
        <pc:chgData name="김규택" userId="bb9714a7-da7a-401c-8668-da88e81e713e" providerId="ADAL" clId="{E88ADF24-3D8F-46AB-8925-5824FA291C22}" dt="2025-04-08T03:39:08.884" v="5340"/>
        <pc:sldMkLst>
          <pc:docMk/>
          <pc:sldMk cId="2305539408" sldId="291"/>
        </pc:sldMkLst>
      </pc:sldChg>
      <pc:sldChg chg="addSp delSp modSp add del mod">
        <pc:chgData name="김규택" userId="bb9714a7-da7a-401c-8668-da88e81e713e" providerId="ADAL" clId="{E88ADF24-3D8F-46AB-8925-5824FA291C22}" dt="2025-04-08T03:41:17.692" v="5389"/>
        <pc:sldMkLst>
          <pc:docMk/>
          <pc:sldMk cId="1807476199" sldId="292"/>
        </pc:sldMkLst>
      </pc:sldChg>
      <pc:sldChg chg="addSp delSp modSp add del mod">
        <pc:chgData name="김규택" userId="bb9714a7-da7a-401c-8668-da88e81e713e" providerId="ADAL" clId="{E88ADF24-3D8F-46AB-8925-5824FA291C22}" dt="2025-04-08T03:56:23.508" v="5679" actId="47"/>
        <pc:sldMkLst>
          <pc:docMk/>
          <pc:sldMk cId="2758328053" sldId="292"/>
        </pc:sldMkLst>
      </pc:sldChg>
      <pc:sldChg chg="add del">
        <pc:chgData name="김규택" userId="bb9714a7-da7a-401c-8668-da88e81e713e" providerId="ADAL" clId="{E88ADF24-3D8F-46AB-8925-5824FA291C22}" dt="2025-04-08T03:39:07.781" v="5339"/>
        <pc:sldMkLst>
          <pc:docMk/>
          <pc:sldMk cId="2816991336" sldId="292"/>
        </pc:sldMkLst>
      </pc:sldChg>
      <pc:sldChg chg="add del">
        <pc:chgData name="김규택" userId="bb9714a7-da7a-401c-8668-da88e81e713e" providerId="ADAL" clId="{E88ADF24-3D8F-46AB-8925-5824FA291C22}" dt="2025-04-08T03:59:23.756" v="5766" actId="47"/>
        <pc:sldMkLst>
          <pc:docMk/>
          <pc:sldMk cId="1814548310" sldId="293"/>
        </pc:sldMkLst>
      </pc:sldChg>
      <pc:sldChg chg="addSp delSp modSp add mod">
        <pc:chgData name="김규택" userId="bb9714a7-da7a-401c-8668-da88e81e713e" providerId="ADAL" clId="{E88ADF24-3D8F-46AB-8925-5824FA291C22}" dt="2025-04-08T04:19:46.785" v="7269" actId="20577"/>
        <pc:sldMkLst>
          <pc:docMk/>
          <pc:sldMk cId="3052072455" sldId="294"/>
        </pc:sldMkLst>
      </pc:sldChg>
      <pc:sldChg chg="addSp delSp modSp add mod">
        <pc:chgData name="김규택" userId="bb9714a7-da7a-401c-8668-da88e81e713e" providerId="ADAL" clId="{E88ADF24-3D8F-46AB-8925-5824FA291C22}" dt="2025-04-08T04:19:34.975" v="7245" actId="20577"/>
        <pc:sldMkLst>
          <pc:docMk/>
          <pc:sldMk cId="3231499125" sldId="295"/>
        </pc:sldMkLst>
      </pc:sldChg>
      <pc:sldChg chg="addSp delSp modSp add mod">
        <pc:chgData name="김규택" userId="bb9714a7-da7a-401c-8668-da88e81e713e" providerId="ADAL" clId="{E88ADF24-3D8F-46AB-8925-5824FA291C22}" dt="2025-04-08T04:19:58.262" v="7279" actId="20577"/>
        <pc:sldMkLst>
          <pc:docMk/>
          <pc:sldMk cId="3897771491" sldId="296"/>
        </pc:sldMkLst>
      </pc:sldChg>
      <pc:sldChg chg="addSp delSp modSp add mod">
        <pc:chgData name="김규택" userId="bb9714a7-da7a-401c-8668-da88e81e713e" providerId="ADAL" clId="{E88ADF24-3D8F-46AB-8925-5824FA291C22}" dt="2025-04-08T04:14:03.047" v="6218" actId="20577"/>
        <pc:sldMkLst>
          <pc:docMk/>
          <pc:sldMk cId="1964523904" sldId="297"/>
        </pc:sldMkLst>
      </pc:sldChg>
      <pc:sldChg chg="addSp delSp modSp add mod">
        <pc:chgData name="김규택" userId="bb9714a7-da7a-401c-8668-da88e81e713e" providerId="ADAL" clId="{E88ADF24-3D8F-46AB-8925-5824FA291C22}" dt="2025-04-08T04:19:51.532" v="7277" actId="20577"/>
        <pc:sldMkLst>
          <pc:docMk/>
          <pc:sldMk cId="1651574051" sldId="298"/>
        </pc:sldMkLst>
      </pc:sldChg>
      <pc:sldChg chg="add del">
        <pc:chgData name="김규택" userId="bb9714a7-da7a-401c-8668-da88e81e713e" providerId="ADAL" clId="{E88ADF24-3D8F-46AB-8925-5824FA291C22}" dt="2025-04-08T04:12:58.019" v="6178"/>
        <pc:sldMkLst>
          <pc:docMk/>
          <pc:sldMk cId="2671300044" sldId="299"/>
        </pc:sldMkLst>
      </pc:sldChg>
      <pc:sldChg chg="addSp delSp modSp add mod delAnim modAnim">
        <pc:chgData name="김규택" userId="bb9714a7-da7a-401c-8668-da88e81e713e" providerId="ADAL" clId="{E88ADF24-3D8F-46AB-8925-5824FA291C22}" dt="2025-04-09T01:12:06.217" v="11263" actId="207"/>
        <pc:sldMkLst>
          <pc:docMk/>
          <pc:sldMk cId="3316294147" sldId="299"/>
        </pc:sldMkLst>
      </pc:sldChg>
      <pc:sldChg chg="addSp delSp modSp add mod">
        <pc:chgData name="김규택" userId="bb9714a7-da7a-401c-8668-da88e81e713e" providerId="ADAL" clId="{E88ADF24-3D8F-46AB-8925-5824FA291C22}" dt="2025-04-08T04:19:24.319" v="7236" actId="20577"/>
        <pc:sldMkLst>
          <pc:docMk/>
          <pc:sldMk cId="3414082433" sldId="300"/>
        </pc:sldMkLst>
      </pc:sldChg>
      <pc:sldChg chg="addSp delSp modSp add mod delAnim">
        <pc:chgData name="김규택" userId="bb9714a7-da7a-401c-8668-da88e81e713e" providerId="ADAL" clId="{E88ADF24-3D8F-46AB-8925-5824FA291C22}" dt="2025-04-08T04:51:35.975" v="8159" actId="20577"/>
        <pc:sldMkLst>
          <pc:docMk/>
          <pc:sldMk cId="1893692029" sldId="301"/>
        </pc:sldMkLst>
      </pc:sldChg>
      <pc:sldChg chg="addSp delSp modSp add mod">
        <pc:chgData name="김규택" userId="bb9714a7-da7a-401c-8668-da88e81e713e" providerId="ADAL" clId="{E88ADF24-3D8F-46AB-8925-5824FA291C22}" dt="2025-04-08T04:51:33.267" v="8157" actId="20577"/>
        <pc:sldMkLst>
          <pc:docMk/>
          <pc:sldMk cId="703517636" sldId="302"/>
        </pc:sldMkLst>
      </pc:sldChg>
      <pc:sldChg chg="addSp delSp modSp add mod">
        <pc:chgData name="김규택" userId="bb9714a7-da7a-401c-8668-da88e81e713e" providerId="ADAL" clId="{E88ADF24-3D8F-46AB-8925-5824FA291C22}" dt="2025-04-08T04:51:30.616" v="8155" actId="20577"/>
        <pc:sldMkLst>
          <pc:docMk/>
          <pc:sldMk cId="1459940073" sldId="303"/>
        </pc:sldMkLst>
      </pc:sldChg>
      <pc:sldChg chg="addSp modSp add del mod">
        <pc:chgData name="김규택" userId="bb9714a7-da7a-401c-8668-da88e81e713e" providerId="ADAL" clId="{E88ADF24-3D8F-46AB-8925-5824FA291C22}" dt="2025-04-08T05:00:55.376" v="9028" actId="47"/>
        <pc:sldMkLst>
          <pc:docMk/>
          <pc:sldMk cId="3388496613" sldId="304"/>
        </pc:sldMkLst>
      </pc:sldChg>
      <pc:sldChg chg="modSp add mod">
        <pc:chgData name="김규택" userId="bb9714a7-da7a-401c-8668-da88e81e713e" providerId="ADAL" clId="{E88ADF24-3D8F-46AB-8925-5824FA291C22}" dt="2025-04-08T05:01:47.825" v="9053" actId="20577"/>
        <pc:sldMkLst>
          <pc:docMk/>
          <pc:sldMk cId="2511655149" sldId="305"/>
        </pc:sldMkLst>
      </pc:sldChg>
      <pc:sldChg chg="modSp add mod">
        <pc:chgData name="김규택" userId="bb9714a7-da7a-401c-8668-da88e81e713e" providerId="ADAL" clId="{E88ADF24-3D8F-46AB-8925-5824FA291C22}" dt="2025-04-08T18:37:14.287" v="11182" actId="20577"/>
        <pc:sldMkLst>
          <pc:docMk/>
          <pc:sldMk cId="1669368547" sldId="306"/>
        </pc:sldMkLst>
      </pc:sldChg>
      <pc:sldChg chg="addSp delSp modSp add mod">
        <pc:chgData name="김규택" userId="bb9714a7-da7a-401c-8668-da88e81e713e" providerId="ADAL" clId="{E88ADF24-3D8F-46AB-8925-5824FA291C22}" dt="2025-04-09T01:37:46.796" v="11274" actId="207"/>
        <pc:sldMkLst>
          <pc:docMk/>
          <pc:sldMk cId="4085595833" sldId="307"/>
        </pc:sldMkLst>
      </pc:sldChg>
      <pc:sldChg chg="add">
        <pc:chgData name="김규택" userId="bb9714a7-da7a-401c-8668-da88e81e713e" providerId="ADAL" clId="{E88ADF24-3D8F-46AB-8925-5824FA291C22}" dt="2025-04-08T05:02:29.815" v="9057"/>
        <pc:sldMkLst>
          <pc:docMk/>
          <pc:sldMk cId="1857743046" sldId="308"/>
        </pc:sldMkLst>
      </pc:sldChg>
      <pc:sldChg chg="modSp add mod">
        <pc:chgData name="김규택" userId="bb9714a7-da7a-401c-8668-da88e81e713e" providerId="ADAL" clId="{E88ADF24-3D8F-46AB-8925-5824FA291C22}" dt="2025-04-08T05:03:44.786" v="9122" actId="20577"/>
        <pc:sldMkLst>
          <pc:docMk/>
          <pc:sldMk cId="2700466869" sldId="309"/>
        </pc:sldMkLst>
      </pc:sldChg>
      <pc:sldChg chg="addSp delSp modSp add mod">
        <pc:chgData name="김규택" userId="bb9714a7-da7a-401c-8668-da88e81e713e" providerId="ADAL" clId="{E88ADF24-3D8F-46AB-8925-5824FA291C22}" dt="2025-04-08T06:28:13.628" v="10786" actId="22"/>
        <pc:sldMkLst>
          <pc:docMk/>
          <pc:sldMk cId="277488240" sldId="310"/>
        </pc:sldMkLst>
      </pc:sldChg>
      <pc:sldChg chg="addSp modSp add mod">
        <pc:chgData name="김규택" userId="bb9714a7-da7a-401c-8668-da88e81e713e" providerId="ADAL" clId="{E88ADF24-3D8F-46AB-8925-5824FA291C22}" dt="2025-04-09T01:40:56.009" v="11289"/>
        <pc:sldMkLst>
          <pc:docMk/>
          <pc:sldMk cId="417654827" sldId="311"/>
        </pc:sldMkLst>
      </pc:sldChg>
      <pc:sldChg chg="addSp delSp modSp add mod">
        <pc:chgData name="김규택" userId="bb9714a7-da7a-401c-8668-da88e81e713e" providerId="ADAL" clId="{E88ADF24-3D8F-46AB-8925-5824FA291C22}" dt="2025-04-08T06:43:40.865" v="10932" actId="22"/>
        <pc:sldMkLst>
          <pc:docMk/>
          <pc:sldMk cId="791091888" sldId="312"/>
        </pc:sldMkLst>
      </pc:sldChg>
      <pc:sldChg chg="addSp delSp modSp add mod">
        <pc:chgData name="김규택" userId="bb9714a7-da7a-401c-8668-da88e81e713e" providerId="ADAL" clId="{E88ADF24-3D8F-46AB-8925-5824FA291C22}" dt="2025-04-09T01:40:54.736" v="11288" actId="21"/>
        <pc:sldMkLst>
          <pc:docMk/>
          <pc:sldMk cId="2009081364" sldId="313"/>
        </pc:sldMkLst>
      </pc:sldChg>
      <pc:sldChg chg="delSp modSp add del mod">
        <pc:chgData name="김규택" userId="bb9714a7-da7a-401c-8668-da88e81e713e" providerId="ADAL" clId="{E88ADF24-3D8F-46AB-8925-5824FA291C22}" dt="2025-04-09T01:09:03.384" v="11244" actId="47"/>
        <pc:sldMkLst>
          <pc:docMk/>
          <pc:sldMk cId="161488567" sldId="314"/>
        </pc:sldMkLst>
      </pc:sldChg>
      <pc:sldChg chg="delSp modSp add del mod">
        <pc:chgData name="김규택" userId="bb9714a7-da7a-401c-8668-da88e81e713e" providerId="ADAL" clId="{E88ADF24-3D8F-46AB-8925-5824FA291C22}" dt="2025-04-09T01:11:24.474" v="11259" actId="47"/>
        <pc:sldMkLst>
          <pc:docMk/>
          <pc:sldMk cId="2373700567" sldId="314"/>
        </pc:sldMkLst>
      </pc:sldChg>
      <pc:sldChg chg="modSp add del mod">
        <pc:chgData name="김규택" userId="bb9714a7-da7a-401c-8668-da88e81e713e" providerId="ADAL" clId="{E88ADF24-3D8F-46AB-8925-5824FA291C22}" dt="2025-04-09T01:12:55.724" v="11269" actId="47"/>
        <pc:sldMkLst>
          <pc:docMk/>
          <pc:sldMk cId="3244551505" sldId="314"/>
        </pc:sldMkLst>
      </pc:sldChg>
      <pc:sldChg chg="delSp modSp add del mod">
        <pc:chgData name="김규택" userId="bb9714a7-da7a-401c-8668-da88e81e713e" providerId="ADAL" clId="{E88ADF24-3D8F-46AB-8925-5824FA291C22}" dt="2025-04-09T01:09:04.060" v="11245" actId="47"/>
        <pc:sldMkLst>
          <pc:docMk/>
          <pc:sldMk cId="26317884" sldId="315"/>
        </pc:sldMkLst>
      </pc:sldChg>
      <pc:sldChg chg="modSp add del mod">
        <pc:chgData name="김규택" userId="bb9714a7-da7a-401c-8668-da88e81e713e" providerId="ADAL" clId="{E88ADF24-3D8F-46AB-8925-5824FA291C22}" dt="2025-04-09T01:12:55.067" v="11268" actId="47"/>
        <pc:sldMkLst>
          <pc:docMk/>
          <pc:sldMk cId="323689137" sldId="315"/>
        </pc:sldMkLst>
      </pc:sldChg>
      <pc:sldChg chg="delSp modSp add del mod">
        <pc:chgData name="김규택" userId="bb9714a7-da7a-401c-8668-da88e81e713e" providerId="ADAL" clId="{E88ADF24-3D8F-46AB-8925-5824FA291C22}" dt="2025-04-09T01:11:25.233" v="11260" actId="47"/>
        <pc:sldMkLst>
          <pc:docMk/>
          <pc:sldMk cId="3914494017" sldId="315"/>
        </pc:sldMkLst>
      </pc:sldChg>
    </pc:docChg>
  </pc:docChgLst>
  <pc:docChgLst>
    <pc:chgData name="김규택" userId="bb9714a7-da7a-401c-8668-da88e81e713e" providerId="ADAL" clId="{F12CE7AA-FD68-4FDC-8B07-5D2D2BEC3030}"/>
    <pc:docChg chg="modSld">
      <pc:chgData name="김규택" userId="bb9714a7-da7a-401c-8668-da88e81e713e" providerId="ADAL" clId="{F12CE7AA-FD68-4FDC-8B07-5D2D2BEC3030}" dt="2025-05-06T23:59:29.725" v="3" actId="20577"/>
      <pc:docMkLst>
        <pc:docMk/>
      </pc:docMkLst>
      <pc:sldChg chg="modSp mod">
        <pc:chgData name="김규택" userId="bb9714a7-da7a-401c-8668-da88e81e713e" providerId="ADAL" clId="{F12CE7AA-FD68-4FDC-8B07-5D2D2BEC3030}" dt="2025-05-06T23:59:29.725" v="3" actId="20577"/>
        <pc:sldMkLst>
          <pc:docMk/>
          <pc:sldMk cId="2379288562" sldId="279"/>
        </pc:sldMkLst>
      </pc:sldChg>
    </pc:docChg>
  </pc:docChgLst>
  <pc:docChgLst>
    <pc:chgData name="김규택" userId="bb9714a7-da7a-401c-8668-da88e81e713e" providerId="ADAL" clId="{EA0F5F9D-477A-46EF-B693-A5CD9162C816}"/>
    <pc:docChg chg="undo custSel addSld delSld modSld sldOrd">
      <pc:chgData name="김규택" userId="bb9714a7-da7a-401c-8668-da88e81e713e" providerId="ADAL" clId="{EA0F5F9D-477A-46EF-B693-A5CD9162C816}" dt="2025-06-11T02:12:49.831" v="8782" actId="478"/>
      <pc:docMkLst>
        <pc:docMk/>
      </pc:docMkLst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3088660574" sldId="264"/>
        </pc:sldMkLst>
      </pc:sldChg>
      <pc:sldChg chg="modSp">
        <pc:chgData name="김규택" userId="bb9714a7-da7a-401c-8668-da88e81e713e" providerId="ADAL" clId="{EA0F5F9D-477A-46EF-B693-A5CD9162C816}" dt="2025-05-21T00:40:40.351" v="5850"/>
        <pc:sldMkLst>
          <pc:docMk/>
          <pc:sldMk cId="3099243245" sldId="285"/>
        </pc:sldMkLst>
      </pc:sldChg>
      <pc:sldChg chg="modSp">
        <pc:chgData name="김규택" userId="bb9714a7-da7a-401c-8668-da88e81e713e" providerId="ADAL" clId="{EA0F5F9D-477A-46EF-B693-A5CD9162C816}" dt="2025-05-21T00:40:40.351" v="5850"/>
        <pc:sldMkLst>
          <pc:docMk/>
          <pc:sldMk cId="3821539964" sldId="286"/>
        </pc:sldMkLst>
      </pc:sldChg>
      <pc:sldChg chg="modSp">
        <pc:chgData name="김규택" userId="bb9714a7-da7a-401c-8668-da88e81e713e" providerId="ADAL" clId="{EA0F5F9D-477A-46EF-B693-A5CD9162C816}" dt="2025-05-21T00:40:40.351" v="5850"/>
        <pc:sldMkLst>
          <pc:docMk/>
          <pc:sldMk cId="609929618" sldId="291"/>
        </pc:sldMkLst>
      </pc:sldChg>
      <pc:sldChg chg="modSp mod ord">
        <pc:chgData name="김규택" userId="bb9714a7-da7a-401c-8668-da88e81e713e" providerId="ADAL" clId="{EA0F5F9D-477A-46EF-B693-A5CD9162C816}" dt="2025-05-20T18:47:26.745" v="926" actId="20577"/>
        <pc:sldMkLst>
          <pc:docMk/>
          <pc:sldMk cId="1893692029" sldId="301"/>
        </pc:sldMkLst>
      </pc:sldChg>
      <pc:sldChg chg="addSp delSp modSp mod ord">
        <pc:chgData name="김규택" userId="bb9714a7-da7a-401c-8668-da88e81e713e" providerId="ADAL" clId="{EA0F5F9D-477A-46EF-B693-A5CD9162C816}" dt="2025-05-20T18:47:28.454" v="927" actId="20577"/>
        <pc:sldMkLst>
          <pc:docMk/>
          <pc:sldMk cId="703517636" sldId="302"/>
        </pc:sldMkLst>
      </pc:sldChg>
      <pc:sldChg chg="modSp mod">
        <pc:chgData name="김규택" userId="bb9714a7-da7a-401c-8668-da88e81e713e" providerId="ADAL" clId="{EA0F5F9D-477A-46EF-B693-A5CD9162C816}" dt="2025-05-21T00:40:40.351" v="5850"/>
        <pc:sldMkLst>
          <pc:docMk/>
          <pc:sldMk cId="1459940073" sldId="303"/>
        </pc:sldMkLst>
      </pc:sldChg>
      <pc:sldChg chg="modSp mod">
        <pc:chgData name="김규택" userId="bb9714a7-da7a-401c-8668-da88e81e713e" providerId="ADAL" clId="{EA0F5F9D-477A-46EF-B693-A5CD9162C816}" dt="2025-05-28T04:58:44.797" v="8761" actId="20577"/>
        <pc:sldMkLst>
          <pc:docMk/>
          <pc:sldMk cId="277488240" sldId="310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225278778" sldId="314"/>
        </pc:sldMkLst>
      </pc:sldChg>
      <pc:sldChg chg="del">
        <pc:chgData name="김규택" userId="bb9714a7-da7a-401c-8668-da88e81e713e" providerId="ADAL" clId="{EA0F5F9D-477A-46EF-B693-A5CD9162C816}" dt="2025-05-21T00:08:41.505" v="5366" actId="47"/>
        <pc:sldMkLst>
          <pc:docMk/>
          <pc:sldMk cId="1259964795" sldId="315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2048379682" sldId="316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3873012115" sldId="317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869640762" sldId="318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701026369" sldId="319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983380975" sldId="320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596305445" sldId="321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3099978939" sldId="322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240016389" sldId="323"/>
        </pc:sldMkLst>
      </pc:sldChg>
      <pc:sldChg chg="modSp del mod">
        <pc:chgData name="김규택" userId="bb9714a7-da7a-401c-8668-da88e81e713e" providerId="ADAL" clId="{EA0F5F9D-477A-46EF-B693-A5CD9162C816}" dt="2025-05-20T19:18:47.746" v="2103" actId="47"/>
        <pc:sldMkLst>
          <pc:docMk/>
          <pc:sldMk cId="2705860226" sldId="324"/>
        </pc:sldMkLst>
      </pc:sldChg>
      <pc:sldChg chg="addSp delSp modSp add del mod">
        <pc:chgData name="김규택" userId="bb9714a7-da7a-401c-8668-da88e81e713e" providerId="ADAL" clId="{EA0F5F9D-477A-46EF-B693-A5CD9162C816}" dt="2025-05-20T18:17:07.490" v="304" actId="47"/>
        <pc:sldMkLst>
          <pc:docMk/>
          <pc:sldMk cId="1349939442" sldId="325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2053367201" sldId="325"/>
        </pc:sldMkLst>
      </pc:sldChg>
      <pc:sldChg chg="addSp delSp modSp add mod">
        <pc:chgData name="김규택" userId="bb9714a7-da7a-401c-8668-da88e81e713e" providerId="ADAL" clId="{EA0F5F9D-477A-46EF-B693-A5CD9162C816}" dt="2025-05-21T00:59:13.050" v="6116" actId="20577"/>
        <pc:sldMkLst>
          <pc:docMk/>
          <pc:sldMk cId="332018324" sldId="326"/>
        </pc:sldMkLst>
      </pc:sldChg>
      <pc:sldChg chg="addSp delSp modSp new mod">
        <pc:chgData name="김규택" userId="bb9714a7-da7a-401c-8668-da88e81e713e" providerId="ADAL" clId="{EA0F5F9D-477A-46EF-B693-A5CD9162C816}" dt="2025-05-20T18:47:30.800" v="928" actId="20577"/>
        <pc:sldMkLst>
          <pc:docMk/>
          <pc:sldMk cId="748861498" sldId="327"/>
        </pc:sldMkLst>
      </pc:sldChg>
      <pc:sldChg chg="addSp delSp modSp add mod">
        <pc:chgData name="김규택" userId="bb9714a7-da7a-401c-8668-da88e81e713e" providerId="ADAL" clId="{EA0F5F9D-477A-46EF-B693-A5CD9162C816}" dt="2025-05-20T19:53:21.936" v="3949" actId="1076"/>
        <pc:sldMkLst>
          <pc:docMk/>
          <pc:sldMk cId="2556194936" sldId="328"/>
        </pc:sldMkLst>
      </pc:sldChg>
      <pc:sldChg chg="delSp modSp add mod">
        <pc:chgData name="김규택" userId="bb9714a7-da7a-401c-8668-da88e81e713e" providerId="ADAL" clId="{EA0F5F9D-477A-46EF-B693-A5CD9162C816}" dt="2025-06-11T02:12:49.831" v="8782" actId="478"/>
        <pc:sldMkLst>
          <pc:docMk/>
          <pc:sldMk cId="300672364" sldId="329"/>
        </pc:sldMkLst>
      </pc:sldChg>
      <pc:sldChg chg="addSp delSp modSp add mod">
        <pc:chgData name="김규택" userId="bb9714a7-da7a-401c-8668-da88e81e713e" providerId="ADAL" clId="{EA0F5F9D-477A-46EF-B693-A5CD9162C816}" dt="2025-05-21T01:09:04.407" v="6593"/>
        <pc:sldMkLst>
          <pc:docMk/>
          <pc:sldMk cId="163128600" sldId="330"/>
        </pc:sldMkLst>
      </pc:sldChg>
      <pc:sldChg chg="delSp add del mod ord">
        <pc:chgData name="김규택" userId="bb9714a7-da7a-401c-8668-da88e81e713e" providerId="ADAL" clId="{EA0F5F9D-477A-46EF-B693-A5CD9162C816}" dt="2025-05-20T18:42:01.897" v="864" actId="47"/>
        <pc:sldMkLst>
          <pc:docMk/>
          <pc:sldMk cId="1764340976" sldId="331"/>
        </pc:sldMkLst>
      </pc:sldChg>
      <pc:sldChg chg="addSp delSp modSp add mod">
        <pc:chgData name="김규택" userId="bb9714a7-da7a-401c-8668-da88e81e713e" providerId="ADAL" clId="{EA0F5F9D-477A-46EF-B693-A5CD9162C816}" dt="2025-05-20T19:29:57.735" v="2292" actId="20577"/>
        <pc:sldMkLst>
          <pc:docMk/>
          <pc:sldMk cId="4068060604" sldId="332"/>
        </pc:sldMkLst>
      </pc:sldChg>
      <pc:sldChg chg="addSp delSp modSp add del mod ord">
        <pc:chgData name="김규택" userId="bb9714a7-da7a-401c-8668-da88e81e713e" providerId="ADAL" clId="{EA0F5F9D-477A-46EF-B693-A5CD9162C816}" dt="2025-05-20T20:07:33.374" v="4518" actId="47"/>
        <pc:sldMkLst>
          <pc:docMk/>
          <pc:sldMk cId="837100826" sldId="333"/>
        </pc:sldMkLst>
      </pc:sldChg>
      <pc:sldChg chg="add del">
        <pc:chgData name="김규택" userId="bb9714a7-da7a-401c-8668-da88e81e713e" providerId="ADAL" clId="{EA0F5F9D-477A-46EF-B693-A5CD9162C816}" dt="2025-05-20T19:18:52.446" v="2105" actId="47"/>
        <pc:sldMkLst>
          <pc:docMk/>
          <pc:sldMk cId="576956376" sldId="334"/>
        </pc:sldMkLst>
      </pc:sldChg>
      <pc:sldChg chg="addSp delSp modSp add del mod">
        <pc:chgData name="김규택" userId="bb9714a7-da7a-401c-8668-da88e81e713e" providerId="ADAL" clId="{EA0F5F9D-477A-46EF-B693-A5CD9162C816}" dt="2025-05-20T20:08:11.050" v="4528" actId="47"/>
        <pc:sldMkLst>
          <pc:docMk/>
          <pc:sldMk cId="1110623713" sldId="335"/>
        </pc:sldMkLst>
      </pc:sldChg>
      <pc:sldChg chg="addSp delSp modSp add del mod">
        <pc:chgData name="김규택" userId="bb9714a7-da7a-401c-8668-da88e81e713e" providerId="ADAL" clId="{EA0F5F9D-477A-46EF-B693-A5CD9162C816}" dt="2025-05-20T20:09:38.118" v="4544" actId="47"/>
        <pc:sldMkLst>
          <pc:docMk/>
          <pc:sldMk cId="642429109" sldId="336"/>
        </pc:sldMkLst>
      </pc:sldChg>
      <pc:sldChg chg="addSp delSp modSp add del mod">
        <pc:chgData name="김규택" userId="bb9714a7-da7a-401c-8668-da88e81e713e" providerId="ADAL" clId="{EA0F5F9D-477A-46EF-B693-A5CD9162C816}" dt="2025-05-20T20:10:21.493" v="4554" actId="2696"/>
        <pc:sldMkLst>
          <pc:docMk/>
          <pc:sldMk cId="3887474474" sldId="337"/>
        </pc:sldMkLst>
      </pc:sldChg>
      <pc:sldChg chg="addSp delSp modSp add del mod">
        <pc:chgData name="김규택" userId="bb9714a7-da7a-401c-8668-da88e81e713e" providerId="ADAL" clId="{EA0F5F9D-477A-46EF-B693-A5CD9162C816}" dt="2025-05-20T20:12:37.086" v="4632" actId="47"/>
        <pc:sldMkLst>
          <pc:docMk/>
          <pc:sldMk cId="2887368096" sldId="338"/>
        </pc:sldMkLst>
      </pc:sldChg>
      <pc:sldChg chg="add del">
        <pc:chgData name="김규택" userId="bb9714a7-da7a-401c-8668-da88e81e713e" providerId="ADAL" clId="{EA0F5F9D-477A-46EF-B693-A5CD9162C816}" dt="2025-05-20T19:18:54.870" v="2107" actId="47"/>
        <pc:sldMkLst>
          <pc:docMk/>
          <pc:sldMk cId="1456239719" sldId="339"/>
        </pc:sldMkLst>
      </pc:sldChg>
      <pc:sldChg chg="add del">
        <pc:chgData name="김규택" userId="bb9714a7-da7a-401c-8668-da88e81e713e" providerId="ADAL" clId="{EA0F5F9D-477A-46EF-B693-A5CD9162C816}" dt="2025-05-20T19:23:36.156" v="2154" actId="47"/>
        <pc:sldMkLst>
          <pc:docMk/>
          <pc:sldMk cId="2213867616" sldId="340"/>
        </pc:sldMkLst>
      </pc:sldChg>
      <pc:sldChg chg="add del">
        <pc:chgData name="김규택" userId="bb9714a7-da7a-401c-8668-da88e81e713e" providerId="ADAL" clId="{EA0F5F9D-477A-46EF-B693-A5CD9162C816}" dt="2025-05-20T19:23:29.104" v="2150" actId="47"/>
        <pc:sldMkLst>
          <pc:docMk/>
          <pc:sldMk cId="1127110881" sldId="341"/>
        </pc:sldMkLst>
      </pc:sldChg>
      <pc:sldChg chg="add del">
        <pc:chgData name="김규택" userId="bb9714a7-da7a-401c-8668-da88e81e713e" providerId="ADAL" clId="{EA0F5F9D-477A-46EF-B693-A5CD9162C816}" dt="2025-05-20T19:23:31.636" v="2152" actId="47"/>
        <pc:sldMkLst>
          <pc:docMk/>
          <pc:sldMk cId="3155682813" sldId="342"/>
        </pc:sldMkLst>
      </pc:sldChg>
      <pc:sldChg chg="add del ord">
        <pc:chgData name="김규택" userId="bb9714a7-da7a-401c-8668-da88e81e713e" providerId="ADAL" clId="{EA0F5F9D-477A-46EF-B693-A5CD9162C816}" dt="2025-05-20T19:30:05.479" v="2293" actId="47"/>
        <pc:sldMkLst>
          <pc:docMk/>
          <pc:sldMk cId="264183893" sldId="343"/>
        </pc:sldMkLst>
      </pc:sldChg>
      <pc:sldChg chg="add del">
        <pc:chgData name="김규택" userId="bb9714a7-da7a-401c-8668-da88e81e713e" providerId="ADAL" clId="{EA0F5F9D-477A-46EF-B693-A5CD9162C816}" dt="2025-05-20T19:30:08.586" v="2295" actId="47"/>
        <pc:sldMkLst>
          <pc:docMk/>
          <pc:sldMk cId="1476112766" sldId="344"/>
        </pc:sldMkLst>
      </pc:sldChg>
      <pc:sldChg chg="add del">
        <pc:chgData name="김규택" userId="bb9714a7-da7a-401c-8668-da88e81e713e" providerId="ADAL" clId="{EA0F5F9D-477A-46EF-B693-A5CD9162C816}" dt="2025-05-20T19:30:18.502" v="2299" actId="47"/>
        <pc:sldMkLst>
          <pc:docMk/>
          <pc:sldMk cId="1923888472" sldId="345"/>
        </pc:sldMkLst>
      </pc:sldChg>
      <pc:sldChg chg="delSp add del mod">
        <pc:chgData name="김규택" userId="bb9714a7-da7a-401c-8668-da88e81e713e" providerId="ADAL" clId="{EA0F5F9D-477A-46EF-B693-A5CD9162C816}" dt="2025-05-20T19:29:17.665" v="2262" actId="47"/>
        <pc:sldMkLst>
          <pc:docMk/>
          <pc:sldMk cId="465926893" sldId="346"/>
        </pc:sldMkLst>
      </pc:sldChg>
      <pc:sldChg chg="modSp add mod">
        <pc:chgData name="김규택" userId="bb9714a7-da7a-401c-8668-da88e81e713e" providerId="ADAL" clId="{EA0F5F9D-477A-46EF-B693-A5CD9162C816}" dt="2025-05-20T19:40:50.797" v="3218" actId="1076"/>
        <pc:sldMkLst>
          <pc:docMk/>
          <pc:sldMk cId="1114165777" sldId="346"/>
        </pc:sldMkLst>
      </pc:sldChg>
      <pc:sldChg chg="add ord">
        <pc:chgData name="김규택" userId="bb9714a7-da7a-401c-8668-da88e81e713e" providerId="ADAL" clId="{EA0F5F9D-477A-46EF-B693-A5CD9162C816}" dt="2025-05-20T19:43:35.821" v="3401"/>
        <pc:sldMkLst>
          <pc:docMk/>
          <pc:sldMk cId="1599319976" sldId="347"/>
        </pc:sldMkLst>
      </pc:sldChg>
      <pc:sldChg chg="add ord">
        <pc:chgData name="김규택" userId="bb9714a7-da7a-401c-8668-da88e81e713e" providerId="ADAL" clId="{EA0F5F9D-477A-46EF-B693-A5CD9162C816}" dt="2025-05-20T19:30:23.960" v="2302"/>
        <pc:sldMkLst>
          <pc:docMk/>
          <pc:sldMk cId="1456673240" sldId="348"/>
        </pc:sldMkLst>
      </pc:sldChg>
      <pc:sldChg chg="add">
        <pc:chgData name="김규택" userId="bb9714a7-da7a-401c-8668-da88e81e713e" providerId="ADAL" clId="{EA0F5F9D-477A-46EF-B693-A5CD9162C816}" dt="2025-05-20T19:43:37.659" v="3402"/>
        <pc:sldMkLst>
          <pc:docMk/>
          <pc:sldMk cId="966295574" sldId="349"/>
        </pc:sldMkLst>
      </pc:sldChg>
      <pc:sldChg chg="addSp delSp modSp add mod">
        <pc:chgData name="김규택" userId="bb9714a7-da7a-401c-8668-da88e81e713e" providerId="ADAL" clId="{EA0F5F9D-477A-46EF-B693-A5CD9162C816}" dt="2025-05-21T01:20:55.676" v="7177" actId="20577"/>
        <pc:sldMkLst>
          <pc:docMk/>
          <pc:sldMk cId="1461751198" sldId="350"/>
        </pc:sldMkLst>
      </pc:sldChg>
      <pc:sldChg chg="addSp delSp modSp add mod">
        <pc:chgData name="김규택" userId="bb9714a7-da7a-401c-8668-da88e81e713e" providerId="ADAL" clId="{EA0F5F9D-477A-46EF-B693-A5CD9162C816}" dt="2025-05-21T01:13:42.144" v="6757"/>
        <pc:sldMkLst>
          <pc:docMk/>
          <pc:sldMk cId="3207410683" sldId="351"/>
        </pc:sldMkLst>
      </pc:sldChg>
      <pc:sldChg chg="addSp delSp modSp add mod">
        <pc:chgData name="김규택" userId="bb9714a7-da7a-401c-8668-da88e81e713e" providerId="ADAL" clId="{EA0F5F9D-477A-46EF-B693-A5CD9162C816}" dt="2025-05-21T01:25:47.895" v="7339" actId="478"/>
        <pc:sldMkLst>
          <pc:docMk/>
          <pc:sldMk cId="4047381878" sldId="352"/>
        </pc:sldMkLst>
      </pc:sldChg>
      <pc:sldChg chg="addSp delSp modSp add mod">
        <pc:chgData name="김규택" userId="bb9714a7-da7a-401c-8668-da88e81e713e" providerId="ADAL" clId="{EA0F5F9D-477A-46EF-B693-A5CD9162C816}" dt="2025-05-21T03:04:54.465" v="8751" actId="20577"/>
        <pc:sldMkLst>
          <pc:docMk/>
          <pc:sldMk cId="3185530760" sldId="353"/>
        </pc:sldMkLst>
      </pc:sldChg>
      <pc:sldChg chg="addSp delSp modSp add mod">
        <pc:chgData name="김규택" userId="bb9714a7-da7a-401c-8668-da88e81e713e" providerId="ADAL" clId="{EA0F5F9D-477A-46EF-B693-A5CD9162C816}" dt="2025-05-20T20:12:52.112" v="4633"/>
        <pc:sldMkLst>
          <pc:docMk/>
          <pc:sldMk cId="3951119677" sldId="354"/>
        </pc:sldMkLst>
      </pc:sldChg>
      <pc:sldChg chg="addSp delSp modSp add mod">
        <pc:chgData name="김규택" userId="bb9714a7-da7a-401c-8668-da88e81e713e" providerId="ADAL" clId="{EA0F5F9D-477A-46EF-B693-A5CD9162C816}" dt="2025-05-21T01:26:52.188" v="7345" actId="207"/>
        <pc:sldMkLst>
          <pc:docMk/>
          <pc:sldMk cId="3884386034" sldId="355"/>
        </pc:sldMkLst>
      </pc:sldChg>
      <pc:sldChg chg="addSp delSp modSp add mod">
        <pc:chgData name="김규택" userId="bb9714a7-da7a-401c-8668-da88e81e713e" providerId="ADAL" clId="{EA0F5F9D-477A-46EF-B693-A5CD9162C816}" dt="2025-05-21T02:20:37.109" v="8509" actId="120"/>
        <pc:sldMkLst>
          <pc:docMk/>
          <pc:sldMk cId="3666466184" sldId="356"/>
        </pc:sldMkLst>
      </pc:sldChg>
      <pc:sldChg chg="addSp delSp modSp add del mod">
        <pc:chgData name="김규택" userId="bb9714a7-da7a-401c-8668-da88e81e713e" providerId="ADAL" clId="{EA0F5F9D-477A-46EF-B693-A5CD9162C816}" dt="2025-05-21T01:30:42.156" v="7346" actId="47"/>
        <pc:sldMkLst>
          <pc:docMk/>
          <pc:sldMk cId="2513005367" sldId="357"/>
        </pc:sldMkLst>
      </pc:sldChg>
      <pc:sldChg chg="addSp delSp modSp add mod">
        <pc:chgData name="김규택" userId="bb9714a7-da7a-401c-8668-da88e81e713e" providerId="ADAL" clId="{EA0F5F9D-477A-46EF-B693-A5CD9162C816}" dt="2025-05-21T01:25:56.403" v="7342" actId="478"/>
        <pc:sldMkLst>
          <pc:docMk/>
          <pc:sldMk cId="1728052448" sldId="358"/>
        </pc:sldMkLst>
      </pc:sldChg>
      <pc:sldChg chg="addSp delSp modSp add mod">
        <pc:chgData name="김규택" userId="bb9714a7-da7a-401c-8668-da88e81e713e" providerId="ADAL" clId="{EA0F5F9D-477A-46EF-B693-A5CD9162C816}" dt="2025-06-11T02:12:45.940" v="8779" actId="478"/>
        <pc:sldMkLst>
          <pc:docMk/>
          <pc:sldMk cId="668951552" sldId="359"/>
        </pc:sldMkLst>
      </pc:sldChg>
      <pc:sldChg chg="addSp delSp modSp add del mod">
        <pc:chgData name="김규택" userId="bb9714a7-da7a-401c-8668-da88e81e713e" providerId="ADAL" clId="{EA0F5F9D-477A-46EF-B693-A5CD9162C816}" dt="2025-05-21T00:52:47.475" v="5977" actId="47"/>
        <pc:sldMkLst>
          <pc:docMk/>
          <pc:sldMk cId="893798840" sldId="3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65D08-4C01-40C7-920B-6BC5F585575B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2952A-F462-4B4B-8E01-339143BC5C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494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9B2F9-9724-EE80-CBF1-E4CD8A1C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0D46CC-2FEA-8555-14CF-78338D95B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5F4763-7D2A-2EC3-29B0-853F1DA5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718D0-3E2A-603A-6F77-31194F3F1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61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12C0C-D857-BEAB-70B2-480CDF889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21F666-AB0A-A058-9543-B54308A36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47D980-3E07-E231-7C42-B085FEE82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38E73-B360-789C-EDB2-5183EA87F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47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F53EB-4FAB-5F3C-3599-C5B639B3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F2D871-8826-963F-28F9-C22CA60D0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BD8F8-4054-0E79-C5B3-887538B9C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FE0B18-0CE6-F16D-98C5-69694FEF5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59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07E0-2A60-2BA3-4068-8FF91A4B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53D127-94C7-B1B7-3B18-FE5B4D7F8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AEF173-6FE2-9D31-4990-E39EF5C8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B6C6B-09A8-3BC4-D767-BB02A7D4E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136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E608C-45FF-119C-C8F2-B137F7F40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1DCACA-5CBC-B5C3-6B51-DF56311A6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3CD0F5-2C99-07DA-7A30-77482282E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063A5A-D1B5-C833-319A-894FC64DD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448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23D15-F1C3-B5EB-97C9-6EDDE9C1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BBB8D2-4694-DBDA-9ACC-2AEC7162D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5E248A-71E6-5344-29D1-B87ECDCA6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D5DD0-9A39-212A-A5B2-388983823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490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0D3C1-B31A-3E09-3F8C-6DD157A2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737F0B-5514-0EAA-C592-ECE1268DC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23A6B-550D-40B1-55CE-764D38988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02FB96-CF6A-00B4-F5C5-6D02EC39A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97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AA021-3BD3-17DD-6E14-FF84F8B31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2AD415-84E4-B795-4AC9-AEC7FA251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C8A029-32F9-AAB4-61C5-2269B631C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BD748-027F-F0AA-EE68-984714CD9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463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CD81E-65E7-A392-4645-E630F5246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2E8561-D8D8-7F52-5B9B-D4B0AB07A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142F49-DF64-F9DF-1EB0-988CE0C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9974C-7A1C-988F-3D14-11B876844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523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50FF-B79C-C4D6-E991-9500ABFD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66A70D-31CE-0CA6-EAD3-89949F319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536550-960A-CEBB-EA7B-04CC90FBF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7153A-EABF-4E16-2F25-9FFBEF77B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10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430CA-2C04-5BA0-1792-4FA9B565D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E04F19-8A77-01F4-106D-D31730D5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8850E3-5A61-895C-49AD-47A20AE1C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CF523-D830-BD41-A873-C9EE97EA2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13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96844-BF81-E062-7E97-1B37B56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9734B4-2E0A-8422-E1A8-98055F52C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251AA1-31CB-DBD9-DC6B-1AD7D755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AF922D-6533-6A78-01A2-852300414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61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9E73A-19ED-FCD2-429E-60C3F2A6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00EEC-F3F3-C236-5B41-9AD443D3E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661152-BEB1-6753-6749-F0F35D2BF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C0CBEF-1D5F-EC63-5B92-7170B5520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834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6E480-546C-0192-15C5-22E902617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C4534B-3780-D1D0-BED3-2C1D93B5B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301C36-1AD5-4CB2-2104-3497DBD54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280280-9F1A-13C6-7CAB-6F26A519A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834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94B7-36AF-6AD3-734C-08163959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B5C5B9-A2AE-7AD7-A29C-936F8A684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BCA1DA-6044-EEBA-8979-8273E673C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E9666F-D412-CE5F-A63A-76C65E1B7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47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DDFB1-7338-5D61-9990-8A5FE8E8A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5E8D64-A6BC-664E-3841-2560B365D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7F373C-391B-3D3E-BEEB-9A1DF6239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DBEA6-3C11-3E09-383F-70FA81399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909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BFE67-4868-3D17-2ED5-E4834BEF5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0AE2B3-569C-F08F-7AEA-CFC2F107A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532143-CC5C-8171-6D1A-6B6354D4A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B6D586-FAEA-D60C-026E-FF72FAD10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817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EE56-6395-6E89-BED1-882B565D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581930-9826-61D8-1DA5-ECFF6FA99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631468-C5F4-CE86-C4FD-31973E3AE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7ED17-D432-47ED-CB4B-0AF8AE46D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50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4DDB2-8797-FA10-F1DB-77ECD1DFB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597B52-1ECE-42E5-E789-1EDB1D685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627EE0-0D91-41B8-46F8-4A1219934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22EED4-D788-5CCA-86A9-EDD19A41A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196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85291-D146-E5F8-1D29-A090439C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44798B-A784-1D5D-B918-36EABEDAF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283392-CA7F-D7AB-2B80-D792EC9E1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40CB0B-CC50-A621-A942-03469C846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491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8B62E-AD9A-6081-DFC8-1270BF34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774C2F-EC05-F07A-6457-B19D8A20B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D9112D-670A-4393-AD06-AA4E41C54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8DB46-78B1-2DCB-9169-6BAE59AD0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980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382B5-7AD4-6601-BAC2-6B42D47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10ECC9-CDAE-82F9-9057-0B82E0C80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8651CC-4599-77FA-4DB0-58C472333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7EFCC3-3A6F-1A8F-7B41-E54F586C8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246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2422-EE0A-B980-C45E-321694F3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97FB76-B610-2878-A5FF-B1DED7FF8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14F57A-1F92-602B-14DB-9A984BE51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3F2FB-8E2C-99EF-3257-42A45AF67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51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7105B-E935-CF98-BA05-B221AA97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7F8C76-47A3-C03A-6F2B-B89C575AB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9EABD1-C313-F6D0-C58E-2E1ECE0E1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B793C1-696D-9C9B-7F5A-71EAD9994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72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46AD-FB3E-0A23-1001-3C01BF21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C4202B-07E6-6FDE-C22D-CEE23A483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6B84E2-B036-E865-8821-F6E894DA6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5DF20C-5A2F-A8A8-5E55-B2D260C02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231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9EB2-7A66-E5FF-D435-2F579FA70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D1635D-A42E-EAA7-BE42-57D99C533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275CF6-A1F4-87C7-59B2-20D17AE41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D7EC2C-16A8-8338-CF20-335079C576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005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1F6CE-650D-0AB9-9AB8-103A7AA55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117D02-968E-6D3C-1FDB-03718E70E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2D80BD-D381-1240-95F2-BB122DABA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97AF1-B099-EF8F-48C9-45F9911CE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602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CEABE-6A6F-532C-C90B-31CC304D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1B992D-AE6B-1517-3415-E931BA703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F172F4-461F-AE70-2AC5-2299C1D66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D6891-1037-6F31-80BC-A52B97C9E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196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3F92-5193-4F74-5881-06D41A66E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511DEB-E95E-852B-747D-CEDB6139D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0B515C-CAF8-9C5B-EB51-C2A32D88B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8D7FF-6DCF-E5E0-42BB-927D04014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064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4833D-FC65-A3FD-2839-FD7D4488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39433-C107-6CA3-3E6F-517A5C6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7AC0B7-371F-E302-4356-D41018629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F3F460-D6AE-8FC6-983C-53D1F1FFF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220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7608-9E08-E6C4-8649-1325AE04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A161EE-1629-0C32-092A-B33B3BBCB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3CF7F6-9A51-43B0-4009-D59914AC6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85DFD3-7D8F-D975-E69E-01A169705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347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38E5-F644-9260-D868-CFE00352B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524CE5-112E-23E2-A60E-AFB10638D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CB2755-00ED-A0EE-EE56-EA5004ED2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993D2-9F1F-5D0C-031F-7875CEA0A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46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03F8-37CF-435B-6B56-21FACF9F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014A3-C1CF-0F80-613C-69B4B9F6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E73275-061F-9063-46E8-4896F1719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EE617-5B98-0D37-5EAA-7E2762A73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987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CD05-05CF-8A0E-2B6A-403C33B5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FEDDB4-F72D-49D1-783E-EF89033CA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247196-234F-2EC9-52EA-AE6720F54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8EC4D-D4F1-351D-DC79-6C0519A67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03493-3F90-7625-54A0-576DF8C99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206A18-B96A-931F-FF2E-B23FC51AE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C8E670-1B40-CC8B-BFF4-0CCD2E9D1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D65F1E-9D8A-D389-6C25-6278F80EC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5301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7DC2-307B-DD5B-8313-AA0FD9AF9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68271F-B000-E759-E0DA-C512ADA34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4C01E0-18D3-6D3F-E985-306D4BA9F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1DF4D-3C68-90C3-CFB8-744AABB4B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7513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87655-22E7-6524-83D4-8D2DDC040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55DAAC-C8B3-CE20-1BB9-562A6B77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A7FBF9-52AD-F987-66F6-B9682A008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F36555-78B1-98C3-988A-76F42A9C5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4963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0DE09-6A05-1A15-B68B-A2EACB779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1D221E-BD38-740D-6942-F911A60D7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F5D726-CFBD-87FD-EB93-4F8686716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01D8CC-1767-438C-32DA-ED2B24C5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3521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32BCE-D0D3-E048-11BF-2CC086A3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44969-58B0-6833-F992-D491B54F9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ED0318-CF25-9FFE-F1BA-3F6883B14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016F23-93A3-0988-0FCB-C0F972B0A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0763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19742-BFF1-D60E-9C87-4B86646C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720556-42A8-AA31-50E9-E7D4FC7CC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C6260F-3C89-3D9B-4606-87D2EC99B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1D673-1E4E-45EF-5DA6-E773730B8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0478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E24FD-D8DE-CC06-3EAC-DB7B5EDB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FE22B1-E055-B07B-8ABA-542E6405B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49FA0B-7F23-D33D-4CAD-D3A036067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2DB5C-29BD-67D1-137B-8EDDA91FA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065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00213-A4E2-B1E9-D949-0CFCC193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0B8C40-DE7F-4C06-8BBF-6911B9E5F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DB420B-4FF7-79B5-B95B-10BD8CB0A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34898B-2097-16DE-3793-51D55935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1022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28F7-5133-AFE9-A32D-2DCD06655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7D2A05-F617-2D37-A74D-09D057F8D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0CEA03-7E9C-B70C-E590-88214C314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1ACC6F-29D0-7373-1BEA-4776A14A0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4460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0DF3-12F6-1008-0D14-4F8D8A7B6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EECD2A-FD7A-86E8-AB91-D6E7E9CE7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C536CE-D525-BD68-05BE-710AE3930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DFAF62-7E26-99B2-3BDF-21F8C2CB9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26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12989-99AC-5287-F39A-F8997BCDC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C697A-A6EB-D73E-F6B9-24E8ADEDD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5659A9-9801-D83B-725D-BBBDD8407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CD0E2-6397-F673-9F34-A81782A82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2888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2513-940E-C0CB-87FA-E168BD4E4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EC9976-9087-123E-DC14-C41A37D7C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FA6A9F-1B2E-A5E4-3800-86A3F4B76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EC61E8-3219-7379-7407-1FDBE0B54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219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565DC-9C47-A256-5E40-136895059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0575B7-EF7D-D9F6-E6D8-BAD266DF3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61432D-1C47-AD08-C549-F980235F7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C7664-117E-34C3-DE4A-0B8228936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847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A8BF5-28B0-4CD7-3819-6E81D616A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84E5F5-A6E2-6DDA-83C4-DE3D2D7A1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44E836-9881-1A7D-E8A1-9E6C3E9D6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3E106C-8E01-A64E-87B6-9AD642E79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4589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559AB-3C7C-CF82-2D02-70A40D108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302255-DCA6-D3AC-D5BF-64529CD05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519D49-EB24-6700-45CC-532BFC2D3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805A54-715B-32F8-0E77-45232D4C0C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533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C62B1-B07E-B303-AEA0-7327F3F9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DC2A5D-A7CF-89D8-7DA1-0DF3F99A2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3D62B4-F0EF-1286-F3EC-1D377E959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D38CE6-F347-063E-DE40-3E87B95C2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3202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E8779-3105-068F-61E5-CB6C8C53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AAFF9-5ECC-C72A-31B8-A3D8614CB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8457C4-EDCD-5585-74B2-B8D38D595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AD224D-2F43-9788-22BF-434EBE08D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8857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C7056-7399-4439-76BC-453DC7D70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0B580C-5A44-6145-E3B9-077BBBEE5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BD4CC1-B8D3-4AC5-5D2F-8A8A1472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10561A-4D2B-0780-F9C2-4B0A4EA3D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8043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355D6-DA59-692C-19EE-B04DCEB82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A6AB07-A424-8F9D-257C-593A75E66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A1DB50-FF58-EA16-9CC7-6CDADDD22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674875-2649-4294-A9E6-5B47D269D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6246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1E444-55FB-5087-DA5C-85093E9B5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B64C1C-4D92-21D7-62F4-6A9282E84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B80D9-A680-5E8F-045A-D446A7875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7B2DFA-C7AF-4DE3-14A0-A42C59C0D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822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E8BE7-9678-926C-1409-74C1CCB0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BDC661-69FF-C459-0CE5-695189987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28178-07A2-EA7A-36A3-F43355674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7B608D-8BF4-E458-EF4C-D0B0E3909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645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35CAE-DA4F-0E99-6FFE-C558DDAF0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B863CA-1DE3-97CE-0689-5D6F91070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D5A646-97B9-0C90-0F0B-EBEA2D338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19D58-79BC-5817-23E0-1C41E31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857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7AF96-8214-9CF7-90B9-A6218083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A6AD08-D6D6-7183-EDC3-043E8DAC2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091D6A-EF6B-7C2A-D657-D693BC9B5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CCE20-ED18-1AF4-105F-EB13B2649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6296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C7571-5510-873D-A996-EDC14777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1623B-9256-44B2-3ABC-6E62AC33D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5D2B4E-5389-203C-876C-D6ADA25AE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E4E22E-163D-A568-8D01-6EC11F974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3815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88DE4-C78B-8811-FE4C-4B47FB71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ED1688-EA0D-D5AD-3D61-A948D461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9BB0F1-D71F-38CE-3293-234FA008C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48183-1D20-6EA7-F5D0-4D157BBD9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5906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FBEE3-3467-033A-F9FB-0A05193C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1922E7-8D65-A9A3-1F6B-6F3BEF632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6F6FE8-FE78-8D1D-FA4B-0F221D75D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EC49A-9E87-9D01-D72F-2B0B25FB0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2507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BFAB-6645-4FF8-D9A7-C610FD63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9C1BE7-A6A9-55B5-9570-AC69365A0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7E7373-352C-E421-7801-9678F0D67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E0BCD-431E-3ED9-4D48-077274B83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6367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E60B-933E-217D-0204-97D8652E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C344C0-7D67-F2BA-8CE0-6C1CA4E27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ACE103-010E-5A4F-4044-160017B69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3BEE6-DF28-5EC8-EBA9-0A3723CF7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1227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FD4F-7B4F-3481-EB2F-5ADD5BDA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711EC-D355-E5CE-4E7D-294147E42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B3654C-09D2-8724-5655-999A633BA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ECA8D-E5B2-BCFF-EADB-18D4E4A24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9025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C310-6435-96C5-151C-13EBC770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BC9CFC-CBB4-FEA4-7F32-D712221EC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77777D-FE97-008B-1A92-A890C2DB7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EB4E09-DE2D-3B7A-B5A6-6F4609F1C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930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D501-78AC-6DF8-5697-2A817259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B2B321-8341-EECF-84B8-E945D2DBC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4BD051-7A95-C597-B587-B88990C75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93A7B-7315-7266-8AD5-20FFAD5B2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158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211DC-6318-191A-2E01-1FCE0A2D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D722EB-61FF-DE58-6C26-9047BBDBF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A9370F-9848-30E9-2705-9F2FCD7DD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35C290-0D76-8FC2-B6D1-E5D65BE2E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16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1D370-D278-93A6-B088-0E1BF650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9BC11B-0CB8-333C-A068-D2283D0C9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CEFAF8-F291-FE73-D264-B90A9BB59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BB46E-E0B5-04B9-A36C-FA7F59676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457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60E6-82C1-EB6E-FBF1-8D35D3775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445A3-2D74-C84F-84E3-9EAED9D1E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0874D0-B280-54A2-0FA7-09AB4ECFF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AC219C-439D-4FBF-E4F4-0E8C5B27A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657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4981E-99EE-F2DF-9973-924FD964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DA00B8-BADB-09D1-F93F-B39ACE46D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BAC588-8AB4-DA44-872F-981E3AF83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0FC84-1B68-3825-87DD-92465EFA9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729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02584-9442-4059-D224-80321662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F60C-7314-6DFD-EF15-F09D05C20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BCBD2E-2DEE-657F-E2B0-73B673637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9B60A-DD56-3529-41D8-BCC0157B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46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75601-50D1-A5CC-55C6-7F52EEABB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64BA65-73DD-A462-2ECC-B22A5CD50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79A30-7B8A-04E5-F60A-C52DB29B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AF961-B8B0-232A-B481-522CE540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BF03-D613-2961-6B0F-BCDAC51E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69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0D3A5-CB0F-29BF-2340-84DC03C3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0B48A7-EC5C-EC03-1B3C-83D7A8B6C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5C8C2-4EB3-4372-BD99-82DFD929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D6A28-8395-E395-8E5D-1AB35190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12A7D-952E-9529-8658-315C3782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6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DEC75A-72C4-30E6-0088-E4B32B254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5B77A-69E6-3F07-13DD-8B0011A3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7CEBC-921E-C2A0-D669-CD5DC26B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0428B-F013-BD89-1791-35E68DC7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C98E4-D843-83C5-3E58-9EB47C6B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98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3A4AF-ED08-487F-13BB-399D556F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2F125-1EC3-2F42-6490-D461C3A52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A75A6-E5EC-734A-03A2-07997E4D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F0BB0-B620-1543-058A-E226FBE6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916EE-6E38-C9CE-A4C8-335F5BEC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60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01DB8-D6E6-0A31-1234-68A2C002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DF00B0-F7A3-5463-C213-70AF34F3A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6E542-73F9-14A7-D914-8A1E3DF5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64F99-CE10-6404-12B8-2A961D3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39731-0960-8F22-4996-BABFAD28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47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2D776-3DC6-CBE2-85DA-8D4FDA2E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07F27-5D78-FB17-946F-1A95C37E8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B7701-1181-BD85-7C50-897D9222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E3F02-8002-E939-92E9-4E62DF94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48CE7-C3C4-6ECF-A1AD-6FA215F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230DE-9AFC-8269-7F52-EB70A182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10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41D7-D28B-F30A-733E-4CD4ECFF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B7A6F-A82E-AA69-B4D1-C6F8ECCCE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DA1F0A-598E-0B11-8120-96C46A98A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1052B5-E67C-F048-D749-2F2AEBD6E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4FA888-C8F6-60B1-EB45-8BF0A1811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55536E-DA43-7590-B370-432B261F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74EAA-0FBB-D4B1-A130-2EED2C7A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B70938-F280-3944-E792-ACD20ECC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16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157A-CFA2-242C-111D-3E5D7433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F95F75-78AE-3D9E-D7D1-B171D349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2F78E0-E272-CE0A-BCFC-BA8EEBB8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2069ED-8466-5FDF-8884-4A1A834D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53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4E956E-7F26-FB1F-8EE4-164C6421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89E890-7549-9E0C-1B98-4A951817B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A4470-9AE8-2671-3585-E4B82C01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62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926A0-6D5F-ED5A-E9D7-78E0CEC3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C9A-F5EC-1A45-4697-1CC0D003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A79429-140F-70CE-A4FC-9921A9EEB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4313CA-BEB2-3165-0052-363AD08B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0BF4A-B212-B41A-58AF-D9DB476F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41C5A4-382D-4AB2-EBD2-58744122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89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7BA7C-203F-10A3-78A3-C013B314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627A02-6A54-D02D-3AB8-122FF46BA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4EBE3-28DB-01B8-3079-43E358F88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BC99F-4119-A51F-9027-3C282E38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51C28F-391B-FDB6-DEDC-48A6FEED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2D34E-95A6-028B-D90F-F07DE410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6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9D8994-13CD-AB36-BEEE-B7CD2CBB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46EA2-A8D2-6056-C3FA-2049233D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DA8FE-384D-7061-7DA2-692B2C4AB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E0EE03-BB5A-4461-8488-B9C0D274FE1F}" type="datetimeFigureOut">
              <a:rPr lang="ko-KR" altLang="en-US" smtClean="0"/>
              <a:t>2025-09-12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22291-013F-90DD-B3CE-D40080675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B3F03-7793-6862-1EB8-B83AE479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73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781EC-9EDD-3B4B-43FC-A24ED1421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2794EA3-5903-EF7A-FF67-ED90254A10D6}"/>
              </a:ext>
            </a:extLst>
          </p:cNvPr>
          <p:cNvSpPr/>
          <p:nvPr/>
        </p:nvSpPr>
        <p:spPr>
          <a:xfrm>
            <a:off x="791054" y="1561896"/>
            <a:ext cx="10609892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dirty="0"/>
              <a:t>멀티 </a:t>
            </a:r>
            <a:r>
              <a:rPr lang="ko-KR" altLang="en-US" sz="5400" b="1" dirty="0" err="1"/>
              <a:t>모달</a:t>
            </a:r>
            <a:r>
              <a:rPr lang="ko-KR" altLang="en-US" sz="5400" b="1" dirty="0"/>
              <a:t> 객체 탐지 시스템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7B93E-E977-72DE-888D-64B32E37D30B}"/>
              </a:ext>
            </a:extLst>
          </p:cNvPr>
          <p:cNvSpPr/>
          <p:nvPr/>
        </p:nvSpPr>
        <p:spPr>
          <a:xfrm>
            <a:off x="873931" y="5181029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427AD1-EDF1-0C1B-658C-3FB6106084E3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58C852-042B-344C-ED6D-1CFAA4D231E2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8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96B9-2138-BCAF-EE9F-0A97098E2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B134F-CC6F-E6C6-F274-B3E078A179E5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</a:t>
            </a:r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IVAS</a:t>
            </a:r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(1/5)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34B3ED-60E6-A1B8-6660-D8C309F0A9B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A0AAD-53BF-8174-D484-EBA1F22CBD4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1C8B50-3AC9-A388-D86D-1579E7DE6D90}"/>
              </a:ext>
            </a:extLst>
          </p:cNvPr>
          <p:cNvSpPr/>
          <p:nvPr/>
        </p:nvSpPr>
        <p:spPr>
          <a:xfrm>
            <a:off x="564640" y="3184813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IVAS(</a:t>
            </a:r>
            <a:r>
              <a:rPr lang="ko-KR" altLang="en-US" sz="2800" b="1" dirty="0"/>
              <a:t>통합 시각 증강 시스템</a:t>
            </a:r>
            <a:r>
              <a:rPr lang="en-US" altLang="ko-KR" sz="2800" b="1" dirty="0"/>
              <a:t>)</a:t>
            </a:r>
            <a:r>
              <a:rPr lang="ko-KR" altLang="en-US" sz="2800" dirty="0"/>
              <a:t>는 미국 육군이 </a:t>
            </a:r>
            <a:r>
              <a:rPr lang="en-US" altLang="ko-KR" sz="2800" b="1" dirty="0"/>
              <a:t>Microsoft</a:t>
            </a:r>
            <a:r>
              <a:rPr lang="ko-KR" altLang="en-US" sz="2800" b="1" dirty="0"/>
              <a:t>와 협력해 개발한 차세대 전투용 증강현실</a:t>
            </a:r>
            <a:r>
              <a:rPr lang="en-US" altLang="ko-KR" sz="2800" b="1" dirty="0"/>
              <a:t>(AR) </a:t>
            </a:r>
            <a:r>
              <a:rPr lang="ko-KR" altLang="en-US" sz="2800" b="1" dirty="0"/>
              <a:t>장비이다</a:t>
            </a:r>
            <a:r>
              <a:rPr lang="en-US" altLang="ko-KR" sz="2800" dirty="0"/>
              <a:t>. </a:t>
            </a:r>
            <a:r>
              <a:rPr lang="ko-KR" altLang="en-US" sz="2800" dirty="0"/>
              <a:t>보병의 </a:t>
            </a:r>
            <a:r>
              <a:rPr lang="ko-KR" altLang="en-US" sz="2800" b="1" dirty="0"/>
              <a:t>전장 인식 능력</a:t>
            </a:r>
            <a:r>
              <a:rPr lang="en-US" altLang="ko-KR" sz="2800" b="1" dirty="0"/>
              <a:t>(Situational Awareness)</a:t>
            </a:r>
            <a:r>
              <a:rPr lang="ko-KR" altLang="en-US" sz="2800" dirty="0"/>
              <a:t>을 높이고</a:t>
            </a:r>
            <a:r>
              <a:rPr lang="en-US" altLang="ko-KR" sz="2800" dirty="0"/>
              <a:t>, </a:t>
            </a:r>
            <a:r>
              <a:rPr lang="ko-KR" altLang="en-US" sz="2800" b="1" dirty="0" err="1"/>
              <a:t>야간투시</a:t>
            </a:r>
            <a:r>
              <a:rPr lang="en-US" altLang="ko-KR" sz="2800" b="1" dirty="0"/>
              <a:t>, </a:t>
            </a:r>
            <a:r>
              <a:rPr lang="ko-KR" altLang="en-US" sz="2800" b="1" dirty="0" err="1"/>
              <a:t>열영상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지도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전술 정보</a:t>
            </a:r>
            <a:r>
              <a:rPr lang="ko-KR" altLang="en-US" sz="2800" dirty="0"/>
              <a:t> 등을 </a:t>
            </a:r>
            <a:r>
              <a:rPr lang="ko-KR" altLang="en-US" sz="2800" b="1" dirty="0"/>
              <a:t>하나의 </a:t>
            </a:r>
            <a:r>
              <a:rPr lang="en-US" altLang="ko-KR" sz="2800" b="1" dirty="0"/>
              <a:t>AR </a:t>
            </a:r>
            <a:r>
              <a:rPr lang="ko-KR" altLang="en-US" sz="2800" b="1" dirty="0"/>
              <a:t>디스플레이</a:t>
            </a:r>
            <a:r>
              <a:rPr lang="ko-KR" altLang="en-US" sz="2800" dirty="0"/>
              <a:t>에 통합 제공함으로써</a:t>
            </a:r>
            <a:r>
              <a:rPr lang="en-US" altLang="ko-KR" sz="2800" dirty="0"/>
              <a:t>, </a:t>
            </a:r>
            <a:r>
              <a:rPr lang="ko-KR" altLang="en-US" sz="2800" b="1" dirty="0"/>
              <a:t>전투력과 생존성을 동시에 향상</a:t>
            </a:r>
            <a:r>
              <a:rPr lang="ko-KR" altLang="en-US" sz="2800" dirty="0"/>
              <a:t>시키는 것을 목표로 한다</a:t>
            </a:r>
            <a:r>
              <a:rPr lang="en-US" altLang="ko-KR" sz="2800" dirty="0"/>
              <a:t>.</a:t>
            </a:r>
            <a:endParaRPr lang="en-US" altLang="ko-KR" sz="2800" b="1" dirty="0"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4B02B-EDE7-94FC-6F33-F66382781EB3}"/>
              </a:ext>
            </a:extLst>
          </p:cNvPr>
          <p:cNvGrpSpPr/>
          <p:nvPr/>
        </p:nvGrpSpPr>
        <p:grpSpPr>
          <a:xfrm>
            <a:off x="969642" y="1196139"/>
            <a:ext cx="10249320" cy="1853046"/>
            <a:chOff x="347368" y="1196139"/>
            <a:chExt cx="10249320" cy="1853046"/>
          </a:xfrm>
        </p:grpSpPr>
        <p:pic>
          <p:nvPicPr>
            <p:cNvPr id="19" name="그림 18" descr="하늘, 헬멧, 인간의 얼굴, 야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7A5F9E-681B-C477-C8E3-96A6B154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0" t="9027" r="15102" b="37424"/>
            <a:stretch/>
          </p:blipFill>
          <p:spPr>
            <a:xfrm>
              <a:off x="347368" y="1201335"/>
              <a:ext cx="2561935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야외, 무기, 헬멧, 군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6920C17-6242-A8E3-69F6-A0C4AE59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122" y="1201335"/>
              <a:ext cx="2513231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그림 15" descr="헬멧, 야외, 군대, 병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D34FCC-EF8D-9048-CA1F-A74A8DE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172" y="1201335"/>
              <a:ext cx="2438549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그림 21" descr="병사, 육군, 헬멧, 위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676BEE6-2415-1933-EB30-AC871581E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540" y="1196139"/>
              <a:ext cx="2448148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061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E5FB4-F76E-F483-6BED-D1334B44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6C8E2F-19FA-1720-11E7-01267E97016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ENVG-B(2/5)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251ED3-FF9D-B47D-863F-4B6B2DBF92F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F8F76A-F176-E0E0-7945-16D1F0D647F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45CDCC-510C-8EB8-0627-BA614FFA48D6}"/>
              </a:ext>
            </a:extLst>
          </p:cNvPr>
          <p:cNvSpPr/>
          <p:nvPr/>
        </p:nvSpPr>
        <p:spPr>
          <a:xfrm>
            <a:off x="564640" y="3221178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en-US" altLang="ko-KR" sz="2800" b="1" dirty="0"/>
              <a:t>ENVG-B(Enhanced Night Vision Goggle-Binocular)</a:t>
            </a:r>
            <a:r>
              <a:rPr lang="ko-KR" altLang="en-US" sz="2800" dirty="0"/>
              <a:t>는 미 육군이 사용하는 </a:t>
            </a:r>
            <a:r>
              <a:rPr lang="ko-KR" altLang="en-US" sz="2800" b="1" dirty="0"/>
              <a:t>차세대 쌍안형 야간투시경</a:t>
            </a:r>
            <a:r>
              <a:rPr lang="ko-KR" altLang="en-US" sz="2800" dirty="0"/>
              <a:t>으로</a:t>
            </a:r>
            <a:r>
              <a:rPr lang="en-US" altLang="ko-KR" sz="2800" dirty="0"/>
              <a:t>, </a:t>
            </a:r>
            <a:r>
              <a:rPr lang="ko-KR" altLang="en-US" sz="2800" dirty="0"/>
              <a:t>기존 </a:t>
            </a:r>
            <a:r>
              <a:rPr lang="ko-KR" altLang="en-US" sz="2800" dirty="0" err="1"/>
              <a:t>야시경보다</a:t>
            </a:r>
            <a:r>
              <a:rPr lang="ko-KR" altLang="en-US" sz="2800" dirty="0"/>
              <a:t> </a:t>
            </a:r>
            <a:r>
              <a:rPr lang="ko-KR" altLang="en-US" sz="2800" b="1" dirty="0"/>
              <a:t>더 밝고 선명한 시야</a:t>
            </a:r>
            <a:r>
              <a:rPr lang="en-US" altLang="ko-KR" sz="2800" dirty="0"/>
              <a:t>, </a:t>
            </a:r>
            <a:r>
              <a:rPr lang="ko-KR" altLang="en-US" sz="2800" dirty="0"/>
              <a:t>그리고 </a:t>
            </a:r>
            <a:r>
              <a:rPr lang="ko-KR" altLang="en-US" sz="2800" b="1" dirty="0"/>
              <a:t>열상 영상과의 통합 시야</a:t>
            </a:r>
            <a:r>
              <a:rPr lang="ko-KR" altLang="en-US" sz="2800" dirty="0"/>
              <a:t>를 제공한다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이 장비는 </a:t>
            </a:r>
            <a:r>
              <a:rPr lang="ko-KR" altLang="en-US" sz="2800" b="1" dirty="0" err="1"/>
              <a:t>야간투시</a:t>
            </a:r>
            <a:r>
              <a:rPr lang="ko-KR" altLang="en-US" sz="2800" b="1" dirty="0"/>
              <a:t> 기능</a:t>
            </a:r>
            <a:r>
              <a:rPr lang="en-US" altLang="ko-KR" sz="2800" b="1" dirty="0"/>
              <a:t>(</a:t>
            </a:r>
            <a:r>
              <a:rPr lang="en-US" altLang="ko-KR" sz="2800" b="1"/>
              <a:t>Image Intensification</a:t>
            </a:r>
            <a:r>
              <a:rPr lang="en-US" altLang="ko-KR" sz="2800" b="1" dirty="0"/>
              <a:t>, I²)</a:t>
            </a:r>
            <a:r>
              <a:rPr lang="ko-KR" altLang="en-US" sz="2800" dirty="0"/>
              <a:t>과 </a:t>
            </a:r>
            <a:r>
              <a:rPr lang="ko-KR" altLang="en-US" sz="2800" b="1" dirty="0" err="1"/>
              <a:t>열영상</a:t>
            </a:r>
            <a:r>
              <a:rPr lang="ko-KR" altLang="en-US" sz="2800" b="1" dirty="0"/>
              <a:t> 감지</a:t>
            </a:r>
            <a:r>
              <a:rPr lang="en-US" altLang="ko-KR" sz="2800" b="1" dirty="0"/>
              <a:t>(Thermal Imaging)</a:t>
            </a:r>
            <a:r>
              <a:rPr lang="ko-KR" altLang="en-US" sz="2800" dirty="0"/>
              <a:t> 기능을 동시에 사용할 수 있어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어두운 환경이나 시야가 제한된 상황에서도 목표물 식별이 용이하다</a:t>
            </a:r>
            <a:r>
              <a:rPr lang="en-US" altLang="ko-KR" sz="2800" b="1" dirty="0"/>
              <a:t>.</a:t>
            </a:r>
            <a:endParaRPr lang="en-US" altLang="ko-KR" sz="28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7ECA69-0E3F-8229-07E6-043E551A8A92}"/>
              </a:ext>
            </a:extLst>
          </p:cNvPr>
          <p:cNvGrpSpPr/>
          <p:nvPr/>
        </p:nvGrpSpPr>
        <p:grpSpPr>
          <a:xfrm>
            <a:off x="347368" y="1201334"/>
            <a:ext cx="11217876" cy="1846801"/>
            <a:chOff x="347368" y="1201334"/>
            <a:chExt cx="11217876" cy="1846801"/>
          </a:xfrm>
        </p:grpSpPr>
        <p:pic>
          <p:nvPicPr>
            <p:cNvPr id="8" name="그림 7" descr="야외, 무기, 군대, 육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39590E5-239F-3A3C-8279-EA0AB718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18" t="9867" r="20192" b="43508"/>
            <a:stretch/>
          </p:blipFill>
          <p:spPr>
            <a:xfrm>
              <a:off x="347368" y="1201335"/>
              <a:ext cx="2622829" cy="1846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" name="그림 2" descr="무기, 총기, 야외, 하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10D55A3-C30A-08C0-BD2A-78A117BF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7" t="9793" r="10114" b="12506"/>
            <a:stretch/>
          </p:blipFill>
          <p:spPr>
            <a:xfrm>
              <a:off x="3075709" y="1201334"/>
              <a:ext cx="3395826" cy="18467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2" name="그림 11" descr="예술, 텍스트, 빛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285EEB-AD28-E6B6-BB73-A31EEECA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2" r="12364"/>
            <a:stretch/>
          </p:blipFill>
          <p:spPr>
            <a:xfrm>
              <a:off x="9240118" y="1201334"/>
              <a:ext cx="2325126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텍스트, 우주복, 우주비행사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B5B0318-66F4-8B0D-8830-E9F4DDB8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50" b="12029"/>
            <a:stretch/>
          </p:blipFill>
          <p:spPr>
            <a:xfrm>
              <a:off x="6577047" y="1204933"/>
              <a:ext cx="2557559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0992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540CC-F0E4-A2D5-6978-7A4475AE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BDD182-DA84-1425-5EFF-1A42BB57005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China(3/5)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17AB2E-C2F9-EEBC-F54C-3E1E5DE74CF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B7DC92-1EA4-34E7-BEF6-9CE58ADEF91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7" name="그림 6" descr="예술, 포스터, 그래픽 디자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396653-7C4B-BAF1-CF1E-FD5169C8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1" y="1143000"/>
            <a:ext cx="5163848" cy="51230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ED0157-EEBB-5B9C-BED6-128DC6918EF2}"/>
              </a:ext>
            </a:extLst>
          </p:cNvPr>
          <p:cNvSpPr/>
          <p:nvPr/>
        </p:nvSpPr>
        <p:spPr>
          <a:xfrm>
            <a:off x="6103606" y="1143000"/>
            <a:ext cx="4740523" cy="5081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en-US" altLang="ko-KR" sz="2800" b="1" dirty="0"/>
              <a:t>China Military Conference</a:t>
            </a:r>
          </a:p>
        </p:txBody>
      </p:sp>
    </p:spTree>
    <p:extLst>
      <p:ext uri="{BB962C8B-B14F-4D97-AF65-F5344CB8AC3E}">
        <p14:creationId xmlns:p14="http://schemas.microsoft.com/office/powerpoint/2010/main" val="323149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CACC3-6E81-DD76-E1A7-3712A230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EB2A25-6AC3-3313-AE56-518BBBF97B6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134C22-137E-A6A2-ACE9-9D3A558ED36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E95A6F-7886-72D6-9D3A-07AC0AB5ED6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DE4A776-6827-9C1E-1765-41A9B164E108}"/>
              </a:ext>
            </a:extLst>
          </p:cNvPr>
          <p:cNvGrpSpPr/>
          <p:nvPr/>
        </p:nvGrpSpPr>
        <p:grpSpPr>
          <a:xfrm>
            <a:off x="1386393" y="1143000"/>
            <a:ext cx="9419211" cy="5298306"/>
            <a:chOff x="1740602" y="1268007"/>
            <a:chExt cx="8710796" cy="4899823"/>
          </a:xfrm>
        </p:grpSpPr>
        <p:pic>
          <p:nvPicPr>
            <p:cNvPr id="20" name="그림 19" descr="야외, 하늘, 나무, 텍스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D0E2B8A-26C9-C7FD-83C3-74DC23FB7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602" y="1268007"/>
              <a:ext cx="8710796" cy="48998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F601DDD-BB7F-07E3-24DB-587652DF7E03}"/>
                </a:ext>
              </a:extLst>
            </p:cNvPr>
            <p:cNvSpPr/>
            <p:nvPr/>
          </p:nvSpPr>
          <p:spPr>
            <a:xfrm>
              <a:off x="1922318" y="4623955"/>
              <a:ext cx="2052205" cy="1454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1958D2-A5ED-97F4-B648-0B258AE3215F}"/>
                </a:ext>
              </a:extLst>
            </p:cNvPr>
            <p:cNvSpPr/>
            <p:nvPr/>
          </p:nvSpPr>
          <p:spPr>
            <a:xfrm>
              <a:off x="8141277" y="4940877"/>
              <a:ext cx="2130139" cy="10962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E345A63-69AA-F5FE-A81B-A0B9BFB90FC2}"/>
                </a:ext>
              </a:extLst>
            </p:cNvPr>
            <p:cNvSpPr/>
            <p:nvPr/>
          </p:nvSpPr>
          <p:spPr>
            <a:xfrm>
              <a:off x="5706342" y="3429000"/>
              <a:ext cx="704850" cy="7897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930DE2-8112-A2A3-00FB-B539DB2CF555}"/>
                </a:ext>
              </a:extLst>
            </p:cNvPr>
            <p:cNvSpPr/>
            <p:nvPr/>
          </p:nvSpPr>
          <p:spPr>
            <a:xfrm>
              <a:off x="2154383" y="3134592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F97C8D-543F-E3A4-5E84-BFFEA1267BB8}"/>
                </a:ext>
              </a:extLst>
            </p:cNvPr>
            <p:cNvSpPr/>
            <p:nvPr/>
          </p:nvSpPr>
          <p:spPr>
            <a:xfrm>
              <a:off x="4597979" y="3032415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360A96-781E-EB7B-0A98-109751556460}"/>
                </a:ext>
              </a:extLst>
            </p:cNvPr>
            <p:cNvSpPr/>
            <p:nvPr/>
          </p:nvSpPr>
          <p:spPr>
            <a:xfrm>
              <a:off x="8553449" y="3073975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7E7364-CE93-DB7F-565B-6E0B97E43FEF}"/>
                </a:ext>
              </a:extLst>
            </p:cNvPr>
            <p:cNvSpPr/>
            <p:nvPr/>
          </p:nvSpPr>
          <p:spPr>
            <a:xfrm>
              <a:off x="2341417" y="3879273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07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7A078-7D62-C0B7-1F3D-2AD7545A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E3E9268-8ABF-33FE-1A57-4028E97B8E7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ENVG-B(4/5)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AFC0-9219-EF39-439A-1C808AD238C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FD3DA8-5ABF-B792-752C-C1DECA94145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6DAB9A-0191-59CF-9D16-A9DE165D4FB9}"/>
              </a:ext>
            </a:extLst>
          </p:cNvPr>
          <p:cNvGrpSpPr/>
          <p:nvPr/>
        </p:nvGrpSpPr>
        <p:grpSpPr>
          <a:xfrm>
            <a:off x="1386394" y="1143000"/>
            <a:ext cx="9419212" cy="5298305"/>
            <a:chOff x="664303" y="1143000"/>
            <a:chExt cx="5771566" cy="3246505"/>
          </a:xfrm>
        </p:grpSpPr>
        <p:pic>
          <p:nvPicPr>
            <p:cNvPr id="4" name="그림 3" descr="야외, 지상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60F265C-4B1A-9747-129A-636114920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03" y="1143000"/>
              <a:ext cx="5771566" cy="3246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55544E-E88E-598C-F1B9-F71A5D2301B9}"/>
                </a:ext>
              </a:extLst>
            </p:cNvPr>
            <p:cNvSpPr/>
            <p:nvPr/>
          </p:nvSpPr>
          <p:spPr>
            <a:xfrm>
              <a:off x="1401907" y="2845557"/>
              <a:ext cx="914400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53ED1B-2F87-135E-A8FC-4696C9F763C8}"/>
                </a:ext>
              </a:extLst>
            </p:cNvPr>
            <p:cNvSpPr/>
            <p:nvPr/>
          </p:nvSpPr>
          <p:spPr>
            <a:xfrm>
              <a:off x="2378220" y="2688395"/>
              <a:ext cx="914400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5E97CD4-25E4-B8CC-EE27-125DF2D7627D}"/>
                </a:ext>
              </a:extLst>
            </p:cNvPr>
            <p:cNvSpPr/>
            <p:nvPr/>
          </p:nvSpPr>
          <p:spPr>
            <a:xfrm>
              <a:off x="3354533" y="2110032"/>
              <a:ext cx="828673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3FBC506-0119-AC12-F1A9-86CFBC58F291}"/>
                </a:ext>
              </a:extLst>
            </p:cNvPr>
            <p:cNvSpPr/>
            <p:nvPr/>
          </p:nvSpPr>
          <p:spPr>
            <a:xfrm>
              <a:off x="4245119" y="1757607"/>
              <a:ext cx="1938337" cy="10879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57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9E0C-42A5-1ED6-DEBE-66E7CC6E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E1D704-06BE-DD79-391A-D2A27208293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838AC9-9867-3570-44E7-124E70DAD82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34FCB-8FEB-BC60-6699-043EDBF4086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13" name="그림 12" descr="원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00F7F0-AA87-9454-1C46-FEB134F80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/>
          <a:stretch/>
        </p:blipFill>
        <p:spPr>
          <a:xfrm>
            <a:off x="809424" y="1239981"/>
            <a:ext cx="2404883" cy="184320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16" name="그림 15" descr="텍스트, 스크린샷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7FE784-55F0-6E47-D24A-DCA6961B9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97" y="1239981"/>
            <a:ext cx="2466975" cy="1847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림 19" descr="예술, 텍스트, 페인팅, 댄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77C65D-C9A8-7984-F72F-778940499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43" y="3790238"/>
            <a:ext cx="4896082" cy="275493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3C10CF-42C9-6463-B94B-13909F61C0B4}"/>
              </a:ext>
            </a:extLst>
          </p:cNvPr>
          <p:cNvCxnSpPr>
            <a:stCxn id="13" idx="2"/>
            <a:endCxn id="20" idx="0"/>
          </p:cNvCxnSpPr>
          <p:nvPr/>
        </p:nvCxnSpPr>
        <p:spPr>
          <a:xfrm>
            <a:off x="2011866" y="3083181"/>
            <a:ext cx="3759318" cy="7070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9BE99A-7664-E0D4-DDFE-0290B442542E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 flipH="1">
            <a:off x="5771184" y="3087831"/>
            <a:ext cx="1" cy="70240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370769B-842B-F9CC-9F24-8A82C8E74F25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771184" y="3083181"/>
            <a:ext cx="3759320" cy="7070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야외, 잔디, 농장, 가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F94F2C-A16A-6CD0-EEC7-AD12BB92C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09" y="1239981"/>
            <a:ext cx="2823388" cy="1843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9777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DD664-79D1-6849-7111-EDFF85E3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FDCD5D5-32EC-D3A6-74A7-C284296CFCC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7A6158-E3C7-D096-F8DC-9DBB176992B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8A4D08-037F-AA31-C86A-2602B1F80E2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8257AC-0D66-7F9A-9F86-4A001B1B2E89}"/>
              </a:ext>
            </a:extLst>
          </p:cNvPr>
          <p:cNvGrpSpPr/>
          <p:nvPr/>
        </p:nvGrpSpPr>
        <p:grpSpPr>
          <a:xfrm>
            <a:off x="2764415" y="1143000"/>
            <a:ext cx="6663170" cy="5452255"/>
            <a:chOff x="3400425" y="1220472"/>
            <a:chExt cx="5391149" cy="4411402"/>
          </a:xfrm>
        </p:grpSpPr>
        <p:pic>
          <p:nvPicPr>
            <p:cNvPr id="3" name="그림 2" descr="텍스트, 스크린샷, 도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4999BD4-A05D-4130-B8D4-4D743D09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8173"/>
            <a:stretch/>
          </p:blipFill>
          <p:spPr>
            <a:xfrm>
              <a:off x="3400425" y="1220472"/>
              <a:ext cx="5391149" cy="441140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3E0531-0F7F-92EA-3AFA-AB54E91F1712}"/>
                </a:ext>
              </a:extLst>
            </p:cNvPr>
            <p:cNvSpPr/>
            <p:nvPr/>
          </p:nvSpPr>
          <p:spPr>
            <a:xfrm>
              <a:off x="3504766" y="1392382"/>
              <a:ext cx="5182466" cy="555914"/>
            </a:xfrm>
            <a:prstGeom prst="rect">
              <a:avLst/>
            </a:prstGeom>
            <a:solidFill>
              <a:srgbClr val="FEFA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</a:rPr>
                <a:t>Future Soldier Equipment</a:t>
              </a:r>
              <a:endParaRPr lang="ko-KR" altLang="en-US" sz="24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52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963BE-2622-C41C-08B6-566DF359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9473D1-B47E-2F97-8C30-0159D360064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Korea(5/5)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BC19B7-B86B-04E9-2D7F-C490A8A8055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C31BFA-EC97-010A-12EB-1476629F97B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64DDEB-FF81-D50A-45D9-103635D4CF84}"/>
              </a:ext>
            </a:extLst>
          </p:cNvPr>
          <p:cNvSpPr/>
          <p:nvPr/>
        </p:nvSpPr>
        <p:spPr>
          <a:xfrm>
            <a:off x="564640" y="1184565"/>
            <a:ext cx="10471833" cy="5226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Related Works in the Republic of Korea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한국에서 </a:t>
            </a:r>
            <a:r>
              <a:rPr lang="en-US" altLang="ko-KR" sz="2800" b="1" dirty="0"/>
              <a:t>IVAS, ENVG-B</a:t>
            </a:r>
            <a:r>
              <a:rPr lang="ko-KR" altLang="en-US" sz="2800" b="1" dirty="0"/>
              <a:t>와 같은 </a:t>
            </a:r>
            <a:r>
              <a:rPr lang="ko-KR" altLang="en-US" sz="2800" b="1" dirty="0" err="1"/>
              <a:t>가시광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열상 센서를 활용한 통합 </a:t>
            </a:r>
            <a:r>
              <a:rPr lang="en-US" altLang="ko-KR" sz="2800" b="1" dirty="0"/>
              <a:t>AI </a:t>
            </a:r>
            <a:r>
              <a:rPr lang="ko-KR" altLang="en-US" sz="2800" b="1" dirty="0"/>
              <a:t>탐지 및 영상 융합 시스템에 대한 공개된 연구의 부재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다만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해당 기술들이 군사 기술에 해당되므로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관련 연구가 존재하더라도 기밀로 분류되어 비공개일 가능성이 높다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최신 군사 기술은 정보기관에 의해 수출이 엄격히 통제되며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수출되더라도 운용과 정비에 제약이 많아 민간 차원에서의 국산화와 기술 인식 제고가 필요함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4082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B941-3C9C-300F-CA1C-619724874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AF6C25-1E6E-408F-B9AE-B3F84261B1DC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8C06D6-C789-6D78-1F1B-C8D6D953BADB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System Overview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시스템 개요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9135B-5092-0FD2-43D0-D1C776D7194D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60890E-8269-003D-6A27-03DE2601F908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3890758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D7978-157D-F673-D5BE-F2A028DA1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4A4F713-A628-A76A-5204-0F1141A28126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E3B9D9-D046-6826-AF4F-70A2316315C4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269215-6C9B-1F5F-6970-DABAF1A03372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2BEB6A-E7C0-396E-4F56-AE544D21B6A0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605B3A-B361-8657-81C6-CD126ED5EBBB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F063F6-28E3-DCEE-36BE-4A1BAA4E5B37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52C68D-5DB4-A3B9-144D-4E54819A2F8D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280A59-2641-2318-A99E-B89B271AC2C6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E5E8A1-7A86-BE38-4BF8-DDF9F3CFA11C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EAD540-9EEB-5EAB-3DF8-D2D25592EFA0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54C248-4F2F-708B-0691-67CA2872A0C2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0D75CA6-4FDB-41C0-DBA8-6AF9CA30BB3C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9E4E805-C13C-4B90-A859-F95F46D1402C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E80501-F48C-63FA-3BCB-13DA7FEC97FD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68BEA65-2841-D6AD-0C24-277FD17AC2C4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0E0EE81-96C0-AD78-360C-C4526274127B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4753D5-80F8-AFC2-79BD-B72DF247F8E0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D49916-F1BA-4049-52A8-E209A5844103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DEE358-CCCF-40DF-C903-3D1D80AC4528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18.04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8681137-A5E5-226B-5F84-94B1282EFE50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0EAE5E-5289-1CE7-16E6-4380215ABF67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3CABCA-B641-207D-22B2-AA78B48CFF3C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Flirpy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5FF4E1-3921-F335-9265-F7617BF88B70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6F08EA-8D06-AF6D-BF28-08CA3316E24D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73E34E6-6B06-102E-7E1F-9991F81C1184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A9E7A4-B119-E64F-FCEE-4643D4EAF125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F7B3ED-D930-B65E-1FC1-C7F9B94C0732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05FFB7-A4CE-2576-BE4A-BCF7FBB7C882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D341073-4ED3-31CC-D7C7-D65F8E348581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BB5F01-0076-A83F-0EDF-AAA6BB80A130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3E268E-FD19-8939-45C8-8805792DD303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68D1AABC-5BED-7DAD-8BCC-7BC197D79ED0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BB1739-938E-8672-8DE1-2E31C6B4DB8D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34841D-B27D-3640-0684-E733593716AB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BD5A553-CB3A-40D6-E6CB-98D989664889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61B005-50DA-C137-7C09-73A2FD1AF97A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5C7E47-4D1B-897B-230F-6EC8FAFEFE6F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B5971B6-E62F-5093-ABD1-806F63B8ED56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D2BF803-5F01-8E0D-CBE6-25027089869D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D5843C8-1788-FE22-AD12-0C43698A3A36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C5D071-1915-CCBF-E7D0-D5ED8FD4C258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C8EB459-F6A7-A4B6-5C73-254BE204C741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6C33E63-E8D9-8F16-3404-D0D76E38307C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7BBCF4F-E0F6-0D4D-FF8A-45395D398EAC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FB71C-CE7E-F9F5-6A28-3D4B9052F475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64EA6A-68F0-DDE8-1021-B7259D5CC242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55D5CA-9FD1-9789-C256-C836783F9E64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D4D3F1-AD64-FB47-3D32-4CB0BA9FCDFD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AAB52C-569E-D54C-2AFB-C95506D2897B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01C633F-BD06-0EED-9166-472A4878EDC0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F05E44C-26FD-9F87-D160-10DBA60FF4A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987246A-8BE9-E331-074A-79FD577B24B0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8C5D90-595B-7009-0648-CC0A8CE26FAC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405DCF1-3F0D-5381-C6E1-D5BF6FA90169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F2B843F-A2EE-BC39-56C9-8D8EF5647E27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FC9B8C-01A7-6FAA-2723-8B57FC28689F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5177425-FBF7-916C-EA5F-045339E7D0C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67ADC75-7777-9F67-9F2A-950F35E3C32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A3B3AD9-7DAA-2C3D-7592-8D2F3813B263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A346312-B14D-4481-8DEE-31E5FD14D400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68154B8-EE5C-FF80-DF62-ED45D418F24B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29CBFC8-7F76-539C-A66D-82D577A8AB9D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FD16030-FD50-218A-031E-9E2F4E5FDA72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597491F-4CAC-8006-F96C-3AABDA23AD6E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43AAFBF-8701-7CDD-36B7-54E3AE3DC306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22C0A34-F948-94ED-F6F6-F9EBB7EBD831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A220DE1-91E8-762A-FCAC-4BD0EB5A55E0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75D1CC6-7898-680C-1A60-A1C831FC8D61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F76EC2-5D0B-24BB-792B-27DCB60E085A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AFBFBE3-18F2-949B-51EE-EB11405A6721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E435A0C-428B-0973-5C37-C49B562ACFD3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4062712-A7D8-46C5-1539-D5177974F46A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EFD7BFC-84A8-F819-3BAD-9AB0BAB56DF3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F7B92E3-5CF0-1776-6970-FC6AECD8D40A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9037F11-D5A1-FEF2-3EC8-C234264050CA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A675F70-EB1B-C562-2330-E29BCEC29C6B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D02F5B6-0F09-F3D8-27C1-B27E0B9F361F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206B200-4AEA-D3FD-15D5-1F1E51C1D66C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1860177-B392-72DD-2D5F-21BB4B734044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CAD4471-BB28-BEEE-4335-4288B4E48AE7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EAFA89-2008-3A3C-C762-796DAFE40FCA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C42F48D-D102-18BF-F869-4CF397FB5C8D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AA98BE8-5F9A-B625-6DAE-C1CEC97EC0A4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22F196B-0B24-C6C5-3A91-42EC4D7D4805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1DCB269-5ECF-0BED-6940-345719144718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A924DAC-0281-D18A-7C38-CB8CEB1DA0C3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8AADA84-0A8B-3AA0-D7C7-3B10853030B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7121DB1-1504-EE99-4CE0-B8803E3FD285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9853895-60F3-4C04-5112-5004ABE0BBFB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CF70E77-21D8-92C0-1297-945B9AE5D95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33C16CA-0FF0-4B0C-B290-DA89741F7CE9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E5245A9-4493-2B4C-0D56-034DE8025ABE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5757477-1B4A-8DF3-D056-50D107453AED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C4A7E041-926F-1667-9018-B3B5DD38E26B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58F1ACB-4929-16E1-75CA-38C880130641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21DAF6E-53B3-DF76-0A6D-0FBA21891474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B9FC301-15F9-1A40-0A49-E4357F6C7AF8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EA851D3-73B6-89F8-7DFB-EAD08FDC570F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846E7AB-EAEC-2729-9FD4-6FE93242BF0A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A0C7CC-2603-2C83-1D13-7DD1D96B20B8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67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9931-DBE8-537E-B872-900F2AFD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13361C-8859-BE9A-B385-FF2630898AC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113771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378F54-2235-4720-DFB3-3216E3E6FDD0}"/>
              </a:ext>
            </a:extLst>
          </p:cNvPr>
          <p:cNvSpPr/>
          <p:nvPr/>
        </p:nvSpPr>
        <p:spPr>
          <a:xfrm>
            <a:off x="948389" y="106535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Contents</a:t>
            </a:r>
            <a:endParaRPr lang="en-US" altLang="ko-KR" sz="2400" b="1" i="0" cap="all" dirty="0">
              <a:gradFill flip="none" rotWithShape="1">
                <a:gsLst>
                  <a:gs pos="0">
                    <a:srgbClr val="00ACFF"/>
                  </a:gs>
                  <a:gs pos="50000">
                    <a:srgbClr val="00D3EF"/>
                  </a:gs>
                  <a:gs pos="100000">
                    <a:srgbClr val="00FF99"/>
                  </a:gs>
                </a:gsLst>
                <a:lin ang="0" scaled="1"/>
                <a:tileRect/>
              </a:gra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E36D1-47CE-A497-0CD1-DA750DE911A7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B679A-366E-D770-2AF9-1CD02B8DAA3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BE81A2-592E-72D6-67D4-B421456998EB}"/>
              </a:ext>
            </a:extLst>
          </p:cNvPr>
          <p:cNvSpPr/>
          <p:nvPr/>
        </p:nvSpPr>
        <p:spPr>
          <a:xfrm>
            <a:off x="948388" y="2152192"/>
            <a:ext cx="10471833" cy="3908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개요 및 개발 배경 소개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Related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Works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관련 연구 및 기존 솔루션 한계점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기술 개발 목표 및 시스템 개요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Project Timeline – </a:t>
            </a:r>
            <a:r>
              <a:rPr lang="ko-KR" altLang="en-US" sz="2800" b="1" dirty="0">
                <a:latin typeface="+mj-lt"/>
              </a:rPr>
              <a:t>연구 추진 일정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Resources – </a:t>
            </a:r>
            <a:r>
              <a:rPr lang="ko-KR" altLang="en-US" sz="2800" b="1" dirty="0">
                <a:latin typeface="+mj-lt"/>
              </a:rPr>
              <a:t>연구 기자재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시설 및 장비 보유 현황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/>
              <a:t>Application Areas – </a:t>
            </a:r>
            <a:r>
              <a:rPr lang="ko-KR" altLang="en-US" sz="2800" b="1" dirty="0"/>
              <a:t>기술 활용 분야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References – </a:t>
            </a:r>
            <a:r>
              <a:rPr lang="ko-KR" altLang="en-US" sz="2800" b="1" dirty="0">
                <a:latin typeface="+mj-lt"/>
              </a:rPr>
              <a:t>참고 문헌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6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8666-B8CB-F68B-3AFB-3B5BFC982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6698AD-750F-53DD-7FC3-54A0F66C91C3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23AEF-0E61-AFA3-95E4-78FB14C8CEDD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1F1EFB-E083-8E5E-5941-D896B1C0DCC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E31A268-A26B-3E93-4B49-EFAA8EF0DD4B}"/>
              </a:ext>
            </a:extLst>
          </p:cNvPr>
          <p:cNvGrpSpPr/>
          <p:nvPr/>
        </p:nvGrpSpPr>
        <p:grpSpPr>
          <a:xfrm>
            <a:off x="418106" y="1207884"/>
            <a:ext cx="1736122" cy="2038272"/>
            <a:chOff x="6875318" y="1943100"/>
            <a:chExt cx="1801092" cy="2114549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AAAB39-E08A-B7B3-0475-E5C1F0AE7870}"/>
                </a:ext>
              </a:extLst>
            </p:cNvPr>
            <p:cNvSpPr/>
            <p:nvPr/>
          </p:nvSpPr>
          <p:spPr>
            <a:xfrm>
              <a:off x="6875318" y="1943100"/>
              <a:ext cx="1801092" cy="21145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FLIR Lepton 3.5</a:t>
              </a:r>
              <a:endParaRPr lang="ko-KR" altLang="en-US" sz="1200" b="1" dirty="0">
                <a:solidFill>
                  <a:srgbClr val="EDEDED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04C30D-C0CE-8C09-E87F-C2707C09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816" y="2252879"/>
              <a:ext cx="1470084" cy="1597274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DC54FB-78F8-9210-10D9-D5159F3D2681}"/>
              </a:ext>
            </a:extLst>
          </p:cNvPr>
          <p:cNvGrpSpPr/>
          <p:nvPr/>
        </p:nvGrpSpPr>
        <p:grpSpPr>
          <a:xfrm>
            <a:off x="418106" y="3544761"/>
            <a:ext cx="2062252" cy="2038272"/>
            <a:chOff x="765463" y="3462517"/>
            <a:chExt cx="2139427" cy="2114549"/>
          </a:xfrm>
          <a:noFill/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F914B9-5108-2F51-AF0D-C917BF70DC48}"/>
                </a:ext>
              </a:extLst>
            </p:cNvPr>
            <p:cNvSpPr/>
            <p:nvPr/>
          </p:nvSpPr>
          <p:spPr>
            <a:xfrm>
              <a:off x="765463" y="3462517"/>
              <a:ext cx="2139427" cy="21145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Sony IMX290</a:t>
              </a:r>
              <a:endParaRPr lang="ko-KR" altLang="en-US" sz="1200" b="1" dirty="0">
                <a:solidFill>
                  <a:srgbClr val="EDEDED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59B934E-2778-6882-C868-353894BD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961" y="3811170"/>
              <a:ext cx="1835237" cy="1603765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E05CF3-2E11-A67B-4D10-0A12448065CB}"/>
              </a:ext>
            </a:extLst>
          </p:cNvPr>
          <p:cNvSpPr/>
          <p:nvPr/>
        </p:nvSpPr>
        <p:spPr>
          <a:xfrm>
            <a:off x="2254827" y="120788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열상 카메라</a:t>
            </a:r>
            <a:endParaRPr lang="en-US" altLang="ko-KR" sz="2800" kern="0" dirty="0">
              <a:solidFill>
                <a:schemeClr val="bg1"/>
              </a:solidFill>
              <a:latin typeface="+mj-lt"/>
              <a:ea typeface="한컴바탕"/>
            </a:endParaRPr>
          </a:p>
          <a:p>
            <a:pPr algn="just" fontAlgn="base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FLIR Lepton 3.5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71E0CE-56D2-71F4-C461-35A076C44A42}"/>
              </a:ext>
            </a:extLst>
          </p:cNvPr>
          <p:cNvSpPr/>
          <p:nvPr/>
        </p:nvSpPr>
        <p:spPr>
          <a:xfrm>
            <a:off x="2542309" y="3536286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 err="1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초저조도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ko-KR" altLang="en-US" sz="4800" b="1" kern="0" dirty="0" err="1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가시광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카메라</a:t>
            </a:r>
            <a:endParaRPr lang="en-US" altLang="ko-KR" sz="4800" b="1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just" fontAlgn="base" latinLnBrk="1"/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+mj-lt"/>
                <a:ea typeface="한컴바탕"/>
              </a:rPr>
              <a:t>Hyperyon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® - 2MP Sony STARVIS IMX290 </a:t>
            </a:r>
          </a:p>
          <a:p>
            <a:pPr marL="0" marR="0" indent="0" algn="just" fontAlgn="base" latinLnBrk="1"/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울트라 저조도 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USB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카메라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(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컬러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69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5E9D-8BCA-84D8-9D80-E03D5D30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226178-897D-7B96-1E13-C7DA2C55DEF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4E5183-95D6-397A-F39A-1EE1671B677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96F02B-3E9C-8759-B0BC-75B00E93DF6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4D8ABE-D1C1-D958-4B14-B2990FBD1C5F}"/>
              </a:ext>
            </a:extLst>
          </p:cNvPr>
          <p:cNvSpPr/>
          <p:nvPr/>
        </p:nvSpPr>
        <p:spPr>
          <a:xfrm>
            <a:off x="406114" y="3981216"/>
            <a:ext cx="2139427" cy="2021161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4:3 4inch Display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D4125C-DD74-3962-7E1E-4A5E4E1853C5}"/>
              </a:ext>
            </a:extLst>
          </p:cNvPr>
          <p:cNvGrpSpPr/>
          <p:nvPr/>
        </p:nvGrpSpPr>
        <p:grpSpPr>
          <a:xfrm>
            <a:off x="406114" y="1206843"/>
            <a:ext cx="2139427" cy="2114549"/>
            <a:chOff x="4634345" y="1044287"/>
            <a:chExt cx="3574472" cy="3532908"/>
          </a:xfrm>
          <a:noFill/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7C8EE58-1D70-4502-C7D0-DDA37229DBDE}"/>
                </a:ext>
              </a:extLst>
            </p:cNvPr>
            <p:cNvSpPr/>
            <p:nvPr/>
          </p:nvSpPr>
          <p:spPr>
            <a:xfrm>
              <a:off x="4634345" y="1044287"/>
              <a:ext cx="3574472" cy="353290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NVIDIA Jetson Nano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DAEF2E2-62F3-3994-8D53-D199099A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3564" y="1493164"/>
              <a:ext cx="3376814" cy="297144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EBEA95-E8E5-1E58-E739-95EA0550887E}"/>
              </a:ext>
            </a:extLst>
          </p:cNvPr>
          <p:cNvSpPr/>
          <p:nvPr/>
        </p:nvSpPr>
        <p:spPr>
          <a:xfrm>
            <a:off x="2610912" y="120788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소형 </a:t>
            </a:r>
            <a:r>
              <a:rPr lang="en-US" altLang="ko-KR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컴퓨팅 보드</a:t>
            </a:r>
            <a:endParaRPr lang="en-US" altLang="ko-KR" sz="4800" b="1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NVIDIA Jetson Nano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657A2B-F13A-07C8-4DA2-14982B322184}"/>
              </a:ext>
            </a:extLst>
          </p:cNvPr>
          <p:cNvSpPr/>
          <p:nvPr/>
        </p:nvSpPr>
        <p:spPr>
          <a:xfrm>
            <a:off x="2610912" y="3957930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en-US" altLang="ko-KR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4:3 4</a:t>
            </a:r>
            <a:r>
              <a:rPr lang="ko-KR" altLang="en-US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인치 디스플레이</a:t>
            </a:r>
            <a:endParaRPr lang="en-US" altLang="ko-KR" sz="4800" b="1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4:3 4inch</a:t>
            </a:r>
            <a:r>
              <a:rPr lang="ko-KR" altLang="en-US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Display</a:t>
            </a:r>
            <a:endParaRPr lang="en-US" altLang="ko-KR" sz="2800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595B23-D30B-5912-D51D-E37E3A5B3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5" y="4273188"/>
            <a:ext cx="2021123" cy="164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무기, 야외, 원거리 무기, 총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C4BC437-78C5-F736-FB34-EFAC46186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1" b="24091"/>
          <a:stretch/>
        </p:blipFill>
        <p:spPr>
          <a:xfrm>
            <a:off x="398437" y="2459279"/>
            <a:ext cx="5944078" cy="26237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B0071FB-1105-DE3D-229A-DCF5558ACA91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5CD474-9490-6487-C43E-2D6D60C61FA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F5976B-1F47-C311-7EBF-01E72BCAA36D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E761C4-D86D-DC0E-3DD4-6399A4F86470}"/>
              </a:ext>
            </a:extLst>
          </p:cNvPr>
          <p:cNvSpPr/>
          <p:nvPr/>
        </p:nvSpPr>
        <p:spPr>
          <a:xfrm>
            <a:off x="3751118" y="2526820"/>
            <a:ext cx="1423555" cy="537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4AA27C-4EB4-D8CB-9769-FBA4262EE447}"/>
              </a:ext>
            </a:extLst>
          </p:cNvPr>
          <p:cNvSpPr/>
          <p:nvPr/>
        </p:nvSpPr>
        <p:spPr>
          <a:xfrm>
            <a:off x="398437" y="91775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en-US" altLang="ko-KR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3D </a:t>
            </a:r>
            <a:r>
              <a:rPr lang="ko-KR" altLang="en-US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프린팅 단안형 케이스</a:t>
            </a:r>
            <a:endParaRPr lang="en-US" altLang="ko-KR" sz="4800" b="1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3D Printed Case: Monocular sight</a:t>
            </a:r>
            <a:endParaRPr lang="en-US" altLang="ko-KR" sz="2800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E9C7CA-DF1C-E66E-1DEC-8B92FD86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067" y="2459279"/>
            <a:ext cx="4695496" cy="31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6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0CD52-0F9B-810F-4C61-D75A3E08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6EA592-86F0-98D3-B356-11D3951766D2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74DEC9-78A7-D372-19FD-739C02DEA1B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1A4A5A-06AD-3906-7E34-7AD12C86CEC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279DB93-C722-0B96-E4C0-7F0E8DE60A9D}"/>
              </a:ext>
            </a:extLst>
          </p:cNvPr>
          <p:cNvGrpSpPr/>
          <p:nvPr/>
        </p:nvGrpSpPr>
        <p:grpSpPr>
          <a:xfrm>
            <a:off x="496960" y="908496"/>
            <a:ext cx="10986479" cy="5666164"/>
            <a:chOff x="496960" y="892714"/>
            <a:chExt cx="10986479" cy="56661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1D45F5D-A0A4-7FC6-6FBD-CFC8D06B8580}"/>
                </a:ext>
              </a:extLst>
            </p:cNvPr>
            <p:cNvSpPr/>
            <p:nvPr/>
          </p:nvSpPr>
          <p:spPr>
            <a:xfrm>
              <a:off x="5100218" y="3330349"/>
              <a:ext cx="4348836" cy="209595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6820425B-BC21-DB40-1D9E-69545C0835A0}"/>
                </a:ext>
              </a:extLst>
            </p:cNvPr>
            <p:cNvSpPr/>
            <p:nvPr/>
          </p:nvSpPr>
          <p:spPr>
            <a:xfrm rot="16200000">
              <a:off x="3343472" y="3670492"/>
              <a:ext cx="2095960" cy="1447024"/>
            </a:xfrm>
            <a:prstGeom prst="trapezoid">
              <a:avLst>
                <a:gd name="adj" fmla="val 29757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사다리꼴 3">
              <a:extLst>
                <a:ext uri="{FF2B5EF4-FFF2-40B4-BE49-F238E27FC236}">
                  <a16:creationId xmlns:a16="http://schemas.microsoft.com/office/drawing/2014/main" id="{05117FDA-6263-D39E-D3EB-90CA139D9EE2}"/>
                </a:ext>
              </a:extLst>
            </p:cNvPr>
            <p:cNvSpPr/>
            <p:nvPr/>
          </p:nvSpPr>
          <p:spPr>
            <a:xfrm rot="5400000">
              <a:off x="2652273" y="4262866"/>
              <a:ext cx="1744394" cy="284907"/>
            </a:xfrm>
            <a:prstGeom prst="trapezoid">
              <a:avLst>
                <a:gd name="adj" fmla="val 9057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32F1E578-833D-93F4-8325-868953829698}"/>
                </a:ext>
              </a:extLst>
            </p:cNvPr>
            <p:cNvSpPr/>
            <p:nvPr/>
          </p:nvSpPr>
          <p:spPr>
            <a:xfrm rot="5400000">
              <a:off x="1799971" y="4258176"/>
              <a:ext cx="2879187" cy="284907"/>
            </a:xfrm>
            <a:prstGeom prst="trapezoid">
              <a:avLst>
                <a:gd name="adj" fmla="val 194895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E9D44B7-6496-8CA0-3972-2274ABB5FC0A}"/>
                </a:ext>
              </a:extLst>
            </p:cNvPr>
            <p:cNvSpPr/>
            <p:nvPr/>
          </p:nvSpPr>
          <p:spPr>
            <a:xfrm>
              <a:off x="5769457" y="5441985"/>
              <a:ext cx="1752835" cy="8214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58290E8-60C9-8CE0-2C2F-A48C68584AC7}"/>
                </a:ext>
              </a:extLst>
            </p:cNvPr>
            <p:cNvSpPr/>
            <p:nvPr/>
          </p:nvSpPr>
          <p:spPr>
            <a:xfrm>
              <a:off x="5115979" y="3346026"/>
              <a:ext cx="219083" cy="2095959"/>
            </a:xfrm>
            <a:prstGeom prst="rect">
              <a:avLst/>
            </a:prstGeom>
            <a:solidFill>
              <a:srgbClr val="00517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5E5CC8-5A77-BD1C-79FC-1CB98480D3DC}"/>
                </a:ext>
              </a:extLst>
            </p:cNvPr>
            <p:cNvSpPr/>
            <p:nvPr/>
          </p:nvSpPr>
          <p:spPr>
            <a:xfrm>
              <a:off x="5549358" y="6263397"/>
              <a:ext cx="2193032" cy="29548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602997F-7525-9375-7B3E-E411279E8521}"/>
                </a:ext>
              </a:extLst>
            </p:cNvPr>
            <p:cNvSpPr/>
            <p:nvPr/>
          </p:nvSpPr>
          <p:spPr>
            <a:xfrm>
              <a:off x="3591354" y="3819165"/>
              <a:ext cx="151140" cy="1169486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70B8BB9-764F-450F-82F6-BEFBDAFD39D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5225521" y="2475526"/>
              <a:ext cx="637375" cy="87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27F0AF7-73C2-32DD-1364-47329BDA8E0E}"/>
                </a:ext>
              </a:extLst>
            </p:cNvPr>
            <p:cNvGrpSpPr/>
            <p:nvPr/>
          </p:nvGrpSpPr>
          <p:grpSpPr>
            <a:xfrm>
              <a:off x="6327085" y="892714"/>
              <a:ext cx="1818946" cy="1913236"/>
              <a:chOff x="9550966" y="4146768"/>
              <a:chExt cx="2074056" cy="2181572"/>
            </a:xfrm>
            <a:noFill/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7CEBFE0-C8F7-76C1-ACDA-9BDA6D6E3C6E}"/>
                  </a:ext>
                </a:extLst>
              </p:cNvPr>
              <p:cNvSpPr/>
              <p:nvPr/>
            </p:nvSpPr>
            <p:spPr>
              <a:xfrm>
                <a:off x="9553271" y="4455331"/>
                <a:ext cx="2071750" cy="187300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4:3 4inch Display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9B672D-7B6F-DEDA-ABF5-CB918DD6015E}"/>
                  </a:ext>
                </a:extLst>
              </p:cNvPr>
              <p:cNvSpPr/>
              <p:nvPr/>
            </p:nvSpPr>
            <p:spPr>
              <a:xfrm>
                <a:off x="9550966" y="4146768"/>
                <a:ext cx="2074056" cy="271692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rgbClr val="FF0000"/>
                    </a:solidFill>
                  </a:rPr>
                  <a:t>출력</a:t>
                </a:r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7989A3-74EE-37D2-682A-F73354D0C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737" y="2269690"/>
              <a:ext cx="1034875" cy="1549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1BEC09-0476-8C19-8821-209EC49FED41}"/>
                </a:ext>
              </a:extLst>
            </p:cNvPr>
            <p:cNvSpPr/>
            <p:nvPr/>
          </p:nvSpPr>
          <p:spPr>
            <a:xfrm>
              <a:off x="4327361" y="2031820"/>
              <a:ext cx="1216847" cy="2382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오목렌즈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D6EFDD5-8944-D41D-13F4-B98C505E3BB7}"/>
                </a:ext>
              </a:extLst>
            </p:cNvPr>
            <p:cNvSpPr/>
            <p:nvPr/>
          </p:nvSpPr>
          <p:spPr>
            <a:xfrm>
              <a:off x="5823650" y="4866699"/>
              <a:ext cx="2053157" cy="559609"/>
            </a:xfrm>
            <a:prstGeom prst="rect">
              <a:avLst/>
            </a:prstGeom>
            <a:solidFill>
              <a:srgbClr val="2A312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3A5B5D3-5E90-F6B7-BF87-4E8313C998A8}"/>
                </a:ext>
              </a:extLst>
            </p:cNvPr>
            <p:cNvGrpSpPr/>
            <p:nvPr/>
          </p:nvGrpSpPr>
          <p:grpSpPr>
            <a:xfrm>
              <a:off x="9344012" y="917754"/>
              <a:ext cx="2139427" cy="2114549"/>
              <a:chOff x="6834283" y="1312697"/>
              <a:chExt cx="3574472" cy="3532908"/>
            </a:xfrm>
            <a:noFill/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B619103-9C87-02E6-E968-68F36A47E9ED}"/>
                  </a:ext>
                </a:extLst>
              </p:cNvPr>
              <p:cNvSpPr/>
              <p:nvPr/>
            </p:nvSpPr>
            <p:spPr>
              <a:xfrm>
                <a:off x="6834283" y="1312697"/>
                <a:ext cx="3574472" cy="353290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NVIDIA Jetson Nano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820F1017-6DCD-78B4-390C-FC6F0DE8D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43502" y="1674664"/>
                <a:ext cx="3376814" cy="3058351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52C6280-3742-C6B3-D02C-CB652CBD15F5}"/>
                </a:ext>
              </a:extLst>
            </p:cNvPr>
            <p:cNvGrpSpPr/>
            <p:nvPr/>
          </p:nvGrpSpPr>
          <p:grpSpPr>
            <a:xfrm>
              <a:off x="8764700" y="4360124"/>
              <a:ext cx="669808" cy="786380"/>
              <a:chOff x="6875318" y="1943103"/>
              <a:chExt cx="1801092" cy="2114549"/>
            </a:xfrm>
            <a:noFill/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CEC51B5-0D36-8303-5B4E-AAB064AEC1DD}"/>
                  </a:ext>
                </a:extLst>
              </p:cNvPr>
              <p:cNvSpPr/>
              <p:nvPr/>
            </p:nvSpPr>
            <p:spPr>
              <a:xfrm>
                <a:off x="6875318" y="1943103"/>
                <a:ext cx="1801092" cy="211454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</a:rPr>
                  <a:t>FLIR Lepton 3.5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3EED9A4-FAB1-A831-B9A4-E5D9CF5FD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3816" y="2252879"/>
                <a:ext cx="1470084" cy="15972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FF25711-7785-B2D0-B0BC-470C0E001EB4}"/>
                </a:ext>
              </a:extLst>
            </p:cNvPr>
            <p:cNvGrpSpPr/>
            <p:nvPr/>
          </p:nvGrpSpPr>
          <p:grpSpPr>
            <a:xfrm>
              <a:off x="8638876" y="3452046"/>
              <a:ext cx="795632" cy="786380"/>
              <a:chOff x="765463" y="3462517"/>
              <a:chExt cx="2139427" cy="2114549"/>
            </a:xfrm>
            <a:no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9199FA8-DF57-AF0A-6068-3639726F664D}"/>
                  </a:ext>
                </a:extLst>
              </p:cNvPr>
              <p:cNvSpPr/>
              <p:nvPr/>
            </p:nvSpPr>
            <p:spPr>
              <a:xfrm>
                <a:off x="765463" y="3462517"/>
                <a:ext cx="2139427" cy="211454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</a:rPr>
                  <a:t>Sony IMX290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F42BD24-80FE-F98C-C38A-18E7320B4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961" y="3811170"/>
                <a:ext cx="1835237" cy="160376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28099A-9CF8-F38B-5904-3AA2064F00B5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6850229" y="2475526"/>
              <a:ext cx="1711730" cy="23911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515CDC1-9517-1684-617C-8A1153524125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5344842" y="5146504"/>
              <a:ext cx="47880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3D23D1D-8441-5335-5414-D36F56585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3827" y="3982194"/>
              <a:ext cx="0" cy="88450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2164345-3CF4-3A95-3936-D2EFD9480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827" y="3982194"/>
              <a:ext cx="95077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19BD7D-3EDB-C135-2720-D81F9A8D1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2292" y="4506592"/>
              <a:ext cx="124240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5423020-CA60-900C-228B-DD81C85CB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0642" y="4506592"/>
              <a:ext cx="0" cy="36010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6263AC7-2756-EA4F-E9D5-73E1394BA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2873" y="1360339"/>
              <a:ext cx="1691813" cy="1379135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900C9E5-28CE-AD77-D8A3-ABFCC04C8489}"/>
                </a:ext>
              </a:extLst>
            </p:cNvPr>
            <p:cNvGrpSpPr/>
            <p:nvPr/>
          </p:nvGrpSpPr>
          <p:grpSpPr>
            <a:xfrm>
              <a:off x="496960" y="3412678"/>
              <a:ext cx="2168917" cy="2125298"/>
              <a:chOff x="-594694" y="3175777"/>
              <a:chExt cx="2168917" cy="2125298"/>
            </a:xfrm>
          </p:grpSpPr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C1F99965-376B-A981-96FA-BE1E3BCF6C97}"/>
                  </a:ext>
                </a:extLst>
              </p:cNvPr>
              <p:cNvSpPr/>
              <p:nvPr/>
            </p:nvSpPr>
            <p:spPr>
              <a:xfrm rot="6391378">
                <a:off x="-594694" y="3175777"/>
                <a:ext cx="2125298" cy="2125298"/>
              </a:xfrm>
              <a:prstGeom prst="pie">
                <a:avLst>
                  <a:gd name="adj1" fmla="val 14042181"/>
                  <a:gd name="adj2" fmla="val 16393030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F30EDFA3-140C-0466-AD2A-512C10C38278}"/>
                  </a:ext>
                </a:extLst>
              </p:cNvPr>
              <p:cNvSpPr/>
              <p:nvPr/>
            </p:nvSpPr>
            <p:spPr>
              <a:xfrm>
                <a:off x="1357855" y="3891203"/>
                <a:ext cx="216368" cy="67560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754CB05-4226-280B-F276-0A90EE5BF069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2557693" y="3982194"/>
              <a:ext cx="211780" cy="1459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6858B6E-E9A7-5441-514E-29041674930E}"/>
                </a:ext>
              </a:extLst>
            </p:cNvPr>
            <p:cNvCxnSpPr>
              <a:cxnSpLocks/>
            </p:cNvCxnSpPr>
            <p:nvPr/>
          </p:nvCxnSpPr>
          <p:spPr>
            <a:xfrm>
              <a:off x="2564479" y="4837760"/>
              <a:ext cx="77932" cy="675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0CFF85A-E0B2-A041-5F65-762D86B6A92D}"/>
                </a:ext>
              </a:extLst>
            </p:cNvPr>
            <p:cNvSpPr/>
            <p:nvPr/>
          </p:nvSpPr>
          <p:spPr>
            <a:xfrm>
              <a:off x="2608523" y="4280504"/>
              <a:ext cx="74594" cy="3902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F852EF7-C9C0-AAF5-3BFC-44BF7AD71BCB}"/>
              </a:ext>
            </a:extLst>
          </p:cNvPr>
          <p:cNvCxnSpPr>
            <a:cxnSpLocks/>
          </p:cNvCxnSpPr>
          <p:nvPr/>
        </p:nvCxnSpPr>
        <p:spPr>
          <a:xfrm flipH="1">
            <a:off x="8561959" y="2475526"/>
            <a:ext cx="7764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2289652-1929-D6D6-AD77-AFB96BB4F6E6}"/>
              </a:ext>
            </a:extLst>
          </p:cNvPr>
          <p:cNvCxnSpPr>
            <a:cxnSpLocks/>
          </p:cNvCxnSpPr>
          <p:nvPr/>
        </p:nvCxnSpPr>
        <p:spPr>
          <a:xfrm flipH="1">
            <a:off x="5862896" y="2475526"/>
            <a:ext cx="4629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7C0261-784A-57A4-A9A1-594EAC96CD7A}"/>
              </a:ext>
            </a:extLst>
          </p:cNvPr>
          <p:cNvSpPr/>
          <p:nvPr/>
        </p:nvSpPr>
        <p:spPr>
          <a:xfrm>
            <a:off x="1559609" y="4997082"/>
            <a:ext cx="1216847" cy="2382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2556194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A63D7-F6C7-EB06-BF65-C79D274BE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FCEF0-7501-A671-0ED2-BEC62DCA0E37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F1FA02-ED31-78F6-820A-C9358BE72B9C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A41287-7E14-36CC-6A17-6C602AE5CB72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A226C-F3ED-0136-7CE3-C758DC995AC2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A9768D-6229-9434-E4F5-1769650E1A86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2C8A89-9CF1-E876-2572-7A49F2E6539A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E1646E-4E9B-7F7B-8064-B2596C8039B6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461C19-8959-67A8-74FA-3A69A2F94477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1C2E2D-12E0-5B7B-C615-6A5DE71AA1E8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AB3AE2-D112-BB3E-48CF-4C7CF4C43F31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633BBC-A9D8-9CE1-06F1-2CDDFE738A6E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3D37F-39DD-7098-9283-E4F1336C2D0B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450F5A-7E3C-1C42-1577-BA0313DE2BE2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A3D994-DCF0-C654-DBA6-96D30B23E8AF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2AFA19-B72D-A51F-889E-E20429137DD6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E82939-0F8B-0153-9FF4-5E5EA387AC15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DCB111-0E9C-758F-FAF2-10FC76A92DA6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557B80-454C-1CB7-3EFD-0FC435E6D068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8F3EE2-5D40-2F5B-1EF8-CE8C81D30926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18.04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7D2B5E-506F-84A8-5246-124D7EA7826A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23A40C-305D-2BB9-8B11-E3608B517120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7BABE8-9567-12CC-7504-4B19F29DF709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Flirpy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B7A815-183A-6AA3-2498-F4B43E6996E6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80E3C8-A3CD-2EF2-30E3-88DEB3C1D3FE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738CC8-A867-AB32-20FD-E31D1D60D421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6A682-2DD1-DE3E-5F89-C8FF98D38454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4930605-88A5-A567-6BE8-DACAE68F4FB5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DF0F1D9-FCED-B6F5-20DE-C01C2A6568D1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495315C-53DA-9BA2-DA28-683E1F4E8F55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62752-9DD8-AB16-2CAD-C3714C8C6E82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3F50A3-D778-68C2-8721-AF25F8174505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B420DE9-E229-60BE-2D3C-87A3AB02E95F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082EDAC-CDA0-A657-1069-5B01C59077AA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2650A1-DEC0-D99A-AC5D-33C11A1B8772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B86852-2C4F-BA86-9C20-66779E9CF510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1874E7A-70EF-4269-272D-589A33015DBC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1526D0-D024-83B9-6801-06B01CF48711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CAAF801-C4D1-6241-26CF-3BFA4405A1C0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C40C1B-90C9-F120-14A4-CF48E988A460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AA7C19C-66C7-7C8C-1711-03758336FBA6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974CFF5-C197-E468-3FFF-3972CE5BD297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A12E212-7232-56E9-40A6-F4B7806E3043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C439B16-FC5E-BC7E-3CD9-D8FA6F225E62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145D4F2-E4BE-DD1B-3C0D-DE3479D33950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49E9FD-EF2B-A811-B4A3-C7668FBA5847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551DFA-94B9-1902-3811-1FD82D6CCB18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16C9C9-72AF-2B5D-ACFE-7787C7A76F9D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8136BF-E3B7-8637-6A3B-481CB2F743C0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2F2C2B-DB64-A900-1798-149874D2F41A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C1FB569-DC5B-811E-3FC4-54BB21E97F76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015FAAC-5564-30BD-AEFF-55CB1B6DF6BF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889ACE-C0E4-77B3-DFF5-6E21B2DDDDFF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6B7AED5-EC0B-41D9-8D8C-4FF9EFD41CED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48A3801-A4B9-212E-97FF-A7B88EBC03D7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493BD25-66BA-6AC4-0B41-86A7D1563917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B1158A-AD90-04F4-E86B-4A0177A19040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B5D2B2A-B9A8-1B5F-63E7-7D550712CD2D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CF35AB4-4416-BE4E-3762-92C5662984FB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2500F37-47C5-5FA1-E447-E58F52033463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FF0E621-B810-E41D-E542-14A94D5685AE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013DF0C-ABF6-D0B7-D258-A67459BD4E05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485229B-0691-6DF1-C8E8-8D0B67CB57E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1A47D3D-2A1D-1B6D-A924-F988CC87A73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3280D74-759E-EF37-0307-731F01F9D93F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3E7679F-7C55-6CA4-C6B7-B856AD98C8A6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54D3ECC-DE05-08D1-A4AA-333F5117DB0F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C225F2F-129E-D8B1-42DE-9E1F84C7AEDA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7D02728-F6DE-E6BC-609B-3A0BF8FED5CA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65909CC-FCD7-3BDF-CA6B-B43473AC8F56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9A7E0E3-A2BB-A838-EE0C-9AE64C95F512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6F32A68-13F3-F0F7-8AFE-32FB90C53BCD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EAB2BA6-493E-3EE1-2FE0-0DB257286643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97A445-CC8B-F897-5F35-3E8C1E3CC7F4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2FC1CEC-9F9D-3DB9-0E5F-7D72C50A1ED6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A7F508B-EBDC-EDC1-1900-CE0999012429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4E419B8-D9B3-D6EF-23A6-FC0BD42940E8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C372B2-31AD-3FBC-1A34-1CBF5C32CDB0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82D0803-5BE5-93C7-C5E6-CFD81EBBD420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25032C0-AC42-6F0E-9101-594DDA3A9F19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CB4FC30-1FCD-3885-24C2-B5A183F395D7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14F4540-D7F9-E372-5FDC-6E9086E23ECB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8DB2EF4-1048-9CFB-4EA6-E21BE019FD0E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7852E3-C36C-EA37-A712-3743E3BBE3DC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1C43D13-F8BE-3415-9360-2B06DADB2337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FD78A39-376F-410C-C2A3-09A83B2C2A63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81F8F82-DBDD-4C05-DDCF-1704027BE7B5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E444F92-5ACC-5D84-0ACE-C5941E6047A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2FBF33D-2C0F-1392-5C09-2D1F46557178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0CC1E0F-3D8D-AF63-576F-7DCAC92A3C17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B16C42A-751C-3C96-446F-B95E2F07D44F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091AB8C-B587-1D11-86E9-F0A710C0D689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4DD4BDB-C47A-72E5-76DD-F047FCFAC37C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E2F04B7-FE54-210C-E65F-6660CB550C75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7506F99-BB90-5CF1-EACB-4FF214D69CCB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F91A285-6C5A-6DB2-3960-FBF401C8C636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EC26122-42B3-6204-438F-4935A906C25A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5CD33B0-C4F2-CCBE-1A23-DAB557D3016D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8CA10D6-9CD5-DFCA-562C-7F9CEBDC9EA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843A64DC-A8E1-2631-1536-106647BB0FC1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AAABBEF-1E92-B74B-7FE5-91DB3E7AFD91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60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28A5A-5504-F1A6-5F5F-AF6B5D43D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06BB1CE-FE2E-6961-47DE-AA3E14466B84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Overview(2/4) – Low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CFCAC9-5F72-72E2-BF1D-DBE84CC7150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F12354-8FE3-4839-93EB-8507DF49F99D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9F6E45-87F9-DF12-A5F0-0EB04AE5A681}"/>
              </a:ext>
            </a:extLst>
          </p:cNvPr>
          <p:cNvSpPr/>
          <p:nvPr/>
        </p:nvSpPr>
        <p:spPr>
          <a:xfrm>
            <a:off x="271538" y="917754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B65284-BE69-289F-BD52-4F6518034089}"/>
              </a:ext>
            </a:extLst>
          </p:cNvPr>
          <p:cNvSpPr/>
          <p:nvPr/>
        </p:nvSpPr>
        <p:spPr>
          <a:xfrm>
            <a:off x="360293" y="1193984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5796B5-9F47-4DC2-360B-6DD9AF1096E5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&lt;Pseudocode&gt;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Start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Initialize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IMX290 camera</a:t>
            </a: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if the camera is connected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 	If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not connected: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Log error</a:t>
            </a:r>
            <a:r>
              <a:rPr lang="en-US" altLang="ko-KR" sz="1100" b="0" dirty="0">
                <a:solidFill>
                  <a:srgbClr val="F03281"/>
                </a:solidFill>
                <a:latin typeface="Consolas" panose="020B0609020204030204" pitchFamily="49" charset="0"/>
              </a:rPr>
              <a:t> to DB</a:t>
            </a:r>
            <a:endParaRPr lang="ko-KR" altLang="en-US" sz="1100" b="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Exit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Start video stream from camera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Request frame capture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Receive a single frame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if frame is valid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 		If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not valid: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Log error</a:t>
            </a:r>
            <a:r>
              <a:rPr lang="en-US" altLang="ko-KR" sz="1100" b="0" dirty="0">
                <a:solidFill>
                  <a:srgbClr val="F03281"/>
                </a:solidFill>
                <a:latin typeface="Consolas" panose="020B0609020204030204" pitchFamily="49" charset="0"/>
              </a:rPr>
              <a:t> to DB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 			Exit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(Optional)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Preprocess the frame: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Resize resolution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Convert color format (e.g., BGR to RGB)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or save the frame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Release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camera resources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End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2ACE5558-DC46-25C9-E4FF-3FEE54B4A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12559"/>
              </p:ext>
            </p:extLst>
          </p:nvPr>
        </p:nvGraphicFramePr>
        <p:xfrm>
          <a:off x="4973284" y="1637753"/>
          <a:ext cx="7014730" cy="47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IMX290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가시광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카메라의 영상 입력에서 단일 프레임을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Real-time visible light video stream data from IMX290 camera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91693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 frame 2D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Numpy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 visible light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170011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V4L2(Video4Linux2) API, OpenCV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Resize resolution, Convert color format (e.g., BGR to RGB)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460517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Error-tolerant design: No stop with error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789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18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497C2-BC1A-6908-60B3-ACBDAFC9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A27AEEF-251F-E7DC-94B5-177E66E10F9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Overview(2/4) – Low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F4549E-744E-07C9-C48B-000539DD9A60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FDAA8-D7A8-B680-F0CD-16BF99620F2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200E78-0507-C048-22E0-618547A7B713}"/>
              </a:ext>
            </a:extLst>
          </p:cNvPr>
          <p:cNvSpPr/>
          <p:nvPr/>
        </p:nvSpPr>
        <p:spPr>
          <a:xfrm>
            <a:off x="268034" y="921766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375A59-C0BC-BB8F-BABD-90470C4A7624}"/>
              </a:ext>
            </a:extLst>
          </p:cNvPr>
          <p:cNvSpPr/>
          <p:nvPr/>
        </p:nvSpPr>
        <p:spPr>
          <a:xfrm>
            <a:off x="361228" y="1199289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Flirpy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A20504-4D1D-77DD-44BD-CDEA3528448D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&lt;Pseudocode&gt;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Start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Initialize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FLIR Lepton 3.5 using </a:t>
            </a:r>
            <a:r>
              <a:rPr lang="en-US" altLang="ko-KR" sz="1100" dirty="0" err="1">
                <a:solidFill>
                  <a:srgbClr val="F03281"/>
                </a:solidFill>
                <a:latin typeface="Consolas" panose="020B0609020204030204" pitchFamily="49" charset="0"/>
              </a:rPr>
              <a:t>pylepton</a:t>
            </a:r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the camera is detected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not detected: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pass, write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on DB</a:t>
            </a:r>
            <a:endParaRPr lang="ko-KR" altLang="en-US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Exit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Request frame capture from camera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Capture a single frame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if frame is valid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If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not valid: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pass, write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on DB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Exit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(Optional)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Preprocess the frame: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Normalize pixel values to 0–255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Convert to 8-bit format (uint8)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(Optional) Apply color map for visualization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or save the frame</a:t>
            </a:r>
          </a:p>
          <a:p>
            <a:endParaRPr lang="en-US" altLang="ko-KR" sz="1100" dirty="0">
              <a:solidFill>
                <a:srgbClr val="E97132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Release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camera resources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End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D3E5A68-B0BC-DE32-4D18-41E0916CC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72847"/>
              </p:ext>
            </p:extLst>
          </p:nvPr>
        </p:nvGraphicFramePr>
        <p:xfrm>
          <a:off x="4973284" y="1637753"/>
          <a:ext cx="7014730" cy="47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FLIR Lepton 3.5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열상 카메라의 영상 입력에서 단일 프레임을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Real-time thermal video stream data from FLIR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Lepton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3.5 camera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 frame 2D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Numpy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Pylepton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NumPy: FLIR Lepton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열화상 카메라를 처리하기 위한 파이썬 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Normalize pixel values to 0–255, Convert to 8-bit format (uint8), (Optional) Apply color map for visualization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Error-tolerant design: No stop with error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04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28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64FC-A714-C539-AE74-911AC6D0C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CA7A8E2-9B30-3843-4EC3-045FB8290E39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7CEE46-BF17-DB1B-BDEA-F56E3598E1CC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1DDCE0-1A92-08CF-0EC3-54964A1FEDA2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811490-86F8-3F9E-F45E-71F56A7C63BB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C0C958-92CF-74D8-3D42-DB80A716D217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E591B4-5704-45A2-0241-F0F397E0B249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5CCE11-27B1-C27B-6B2E-1973E4E890B4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FC56E8-E0B0-05F3-1D93-95A41F7EF6E2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0BD2BD-3DEB-7C9C-E501-E108FBDB7A45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7E9AD3-3CE1-0058-24A1-D3E88D0F948B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4839805-CA40-3680-23BC-42618E70B72A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23551C2-C91C-EC93-FB9B-0AC817DD7981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83DCF1-30C2-4E44-8D3C-1AED9D542312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7F147E-1681-58F0-4A52-05D10CD2E117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9380AD3-F942-9BF8-F934-749740A86C2F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338A98-D865-98B6-CADE-397A10985668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D48F36B-B6E8-CB30-65C5-54ED2CB6F36D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A85CC1-F69C-9170-D26A-D50ACD893D93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459AFC-B39F-5A2E-27FE-33CBA6DA41E4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18.04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DF35E5-A2BA-6C30-7E90-D96668E0FB18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E7CA9D-D80D-1B12-3449-E59725AB3827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18787A-5E7C-E506-A210-E9127960314E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Flirpy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AB731C-294F-DA60-49AF-6762D743709B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779056-5289-8CAF-05EA-3D4E80F332A9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DFFD3BB-19CC-3035-5DF8-12075A519DB9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8A4984-C386-16F2-A8B7-8C0E279789DC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AD0A4D1-12EA-624F-9175-5264B0175913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0DE61A-CB45-619B-5E90-3D46A463F9A1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F50F14-666C-33A6-E9F6-F18D259DC8D0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C8567A8-AB3C-C6AB-B639-4ECE22AF2C8F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174982-A1F5-26C2-B560-A26B01C25DB8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994B9F9-6A38-73FA-E6D3-4812BDEDA113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4EA175A-F2C3-8EF6-EC05-CA40BC4D2DF7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DC9CC5-9BE8-C441-481B-F992AB595531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B5DB09-05E4-DFF2-F5D1-CEC109E6FDF5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9C4DF7-A3C0-587D-A9A8-DA45558C283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6609C1A-C8D4-D0BB-CEE8-8BFD29ECB7CF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49460AE-28EE-2148-0DE5-56F6BBF5DC0D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0D0C079-87E8-019C-33E8-A98939A13792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4AE02F-5A23-9586-4ECA-09F5BF612703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FDC7DAA-9520-8A1D-7CD7-4A630DF69441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F3CC92D-D010-452A-EFE7-4A6E957B3C5D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F587133-926F-310B-627F-C9BADC272103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AA74216-1CA4-1055-5AEF-3D0370251699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467A0B-07D9-C655-B2F8-9512F8E19BA8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FD5EE8-EF5F-750E-DC8B-7A34261056DC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92BF9-089D-8401-EF06-E0D57CB6B578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D9AF23-5C59-6A64-413E-2E028888EBB8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16361A-9ABF-C09E-B0D2-75E67A630200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DEFAE1F-EDD0-05BC-0861-4775B3C089D9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0CEF05B-7CC6-F622-5A8B-F34D5E6B3142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CF763C4-F5F0-09A1-832B-868A8310180E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FCFA0A-3F69-A242-B3C3-DF3958509DA0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5B61EE-F252-8FED-3DA2-9D64AE970728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7DAC4D4-9139-9D41-CAEB-BCB2E2369A60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512FA21-585B-D66F-9CC5-8BD7418251B4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2D35C70-BBB0-FBD4-3D30-EEE6ECFCAB6E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D468815-B9E4-41A8-5C6B-0E075D974EEE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9D4BD75-1B37-55B0-EB0A-DFA1E383FA10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380A036-49FF-D1D1-04C5-A114418FA782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9B38376-B9A9-A68A-92A9-46BECACF7DF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54EB560-04C3-85D7-09E4-6168A84CBC90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F3AA7A3-D218-FE34-1756-25FD1780E36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C557359-B76D-EDDF-B550-F6B700951A27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3CF7894-60DE-F7E0-68E0-E484D723E6AE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25552FD-BBC3-C3EC-E8B0-F4404736992B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58B3A59-9979-DF04-9021-E6C52D9AB1DD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6EBE6BB-D37B-8B76-0D2E-FB0A68AAA264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42962A7-FBB1-A88D-2877-58EF37F32241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0590266-A79D-FF80-0C30-B2284FAE35A8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77652EE-7D69-4CC7-71B7-A0C9D5363080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96FCBC4-DAE5-9A87-F81C-E33A28F09763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70F00BE-F173-F7DF-5CF1-B9C78A8665F5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EA0B8C3-31FA-18EE-F9F3-0B5B01A837BC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A11D149-8288-0800-CF8B-3DC6343F86E3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1FE70A3-6C98-6894-ACFA-68C5511F3DA3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3B8815-3349-94E7-7020-526D8A395AD9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62A0592-BE5B-5D8B-0DA9-78AF797D7B83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521EF26-0657-CDE2-6919-3FCBB7A2AB77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F2F93DF-D9B0-0977-527E-5AA2558828CB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1FAC8FC-056F-8E2B-09B0-F7799CD66B3E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17F2194-2EE1-286C-1972-A0FF67E7CA42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869075C-1ADA-AC8D-A453-88BCFFC6CA68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4B70BBC-699C-D616-6C16-FCCB68028EC2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AFC72D1D-7314-5FBC-5D3F-9ED5CCC1746B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8ACCB43A-A94B-F85A-C6C6-372A1A51E65E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BF4ECF6-D57A-E81A-F46E-A97C4CFFC00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79A09ACA-CA0A-4300-3FD3-8592C1543CB5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E3E0F71-547E-1769-4E23-F6971D503FD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3F7742E-5458-2A26-64D6-531877F5965B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A7498F2-787C-8E7E-1EE1-F4A5E8FB2D9E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85375A7-16CA-3DE5-7959-37302C08CDED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ADED99C-C97B-3EE5-C7C7-B59B2AC29171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098F627-3D12-D007-656D-A9FEB7069C7C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5373B0B-BBB3-95CF-B54B-AB26D3C2C78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AC2E2CF-52EF-D435-35C2-8B587532BD59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8C93DFF-0840-62B6-7BCA-44191F4B60B6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179F3D2-D5C1-4A23-10B8-CEDAA4329B25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DC0560F-8228-67B0-766C-3C0D49F3DAF3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850166E-7FB2-3F74-D730-845241BF1A79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165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9C6F0-0697-856A-5C6F-31A1D920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22D92AD-76ED-D52D-9366-DB6DCFAD6CF9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D74B0C-8CC7-0A1F-316C-1C4D8202F559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FDB9CD-B208-D4CF-CB2A-D43613560F42}"/>
              </a:ext>
            </a:extLst>
          </p:cNvPr>
          <p:cNvSpPr/>
          <p:nvPr/>
        </p:nvSpPr>
        <p:spPr>
          <a:xfrm>
            <a:off x="271538" y="921766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1B524A-2791-24A4-6263-E1E6B16B7B7A}"/>
              </a:ext>
            </a:extLst>
          </p:cNvPr>
          <p:cNvSpPr/>
          <p:nvPr/>
        </p:nvSpPr>
        <p:spPr>
          <a:xfrm>
            <a:off x="366644" y="1197212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C6AEE0-93B2-F20A-92CC-55FACD27087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4ABEB2-2EBD-9FB0-16E3-C0EE1E53B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340589"/>
              </p:ext>
            </p:extLst>
          </p:nvPr>
        </p:nvGraphicFramePr>
        <p:xfrm>
          <a:off x="4973284" y="1637753"/>
          <a:ext cx="7014730" cy="472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가시광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프레임의 어두운 영역을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이퀄라이징하여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저조도 환경에서의 시각적 인식 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Single-frame 2D NumPy visible light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Single-frame 2D NumPy array of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visible light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processed with Video Equalizing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OpenCV(‘cv2.equalizeHist’, ‘cv2.createCLAHE’), NumPy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CLAHE</a:t>
                      </a: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적절한 </a:t>
                      </a:r>
                      <a:r>
                        <a:rPr lang="ko-KR" altLang="en-US" sz="1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이퀄라이징</a:t>
                      </a: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방식 선택 필요</a:t>
                      </a:r>
                      <a:endParaRPr lang="en-US" altLang="ko-KR" sz="18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Softly correct only the dark parts in ultra low light circumstance, Improved AI detection(YOLO) performance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1252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2A1FF5F-401C-B362-F05B-FF8518ADE75A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&lt;Pseudocode&gt;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Start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visible light frame from previous module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frame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black equalizing algorithm: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algorithm applying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or save the black equaliz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ed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frame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61751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66C4B-F5BA-4209-A47E-B7BB0779C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4EC6184-D9F3-53D1-732F-F6FB128534A9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49F700-EF99-3996-65DF-C0790224CD7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03627-7E9E-8F12-2C90-AF77B9062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936405"/>
              </p:ext>
            </p:extLst>
          </p:nvPr>
        </p:nvGraphicFramePr>
        <p:xfrm>
          <a:off x="4973284" y="1637753"/>
          <a:ext cx="7014730" cy="4729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열상 프레임과 </a:t>
                      </a:r>
                      <a:r>
                        <a:rPr lang="ko-KR" altLang="en-US" sz="1400" b="0" dirty="0" err="1"/>
                        <a:t>가시광</a:t>
                      </a:r>
                      <a:r>
                        <a:rPr lang="ko-KR" altLang="en-US" sz="1400" b="0" dirty="0"/>
                        <a:t> 프레임 간의 해상도 차이 및 카메라 </a:t>
                      </a:r>
                      <a:r>
                        <a:rPr lang="ko-KR" altLang="en-US" sz="1400" b="0" dirty="0" err="1"/>
                        <a:t>화각</a:t>
                      </a:r>
                      <a:r>
                        <a:rPr lang="en-US" altLang="ko-KR" sz="1400" b="0" dirty="0"/>
                        <a:t>(FOV) </a:t>
                      </a:r>
                      <a:r>
                        <a:rPr lang="ko-KR" altLang="en-US" sz="1400" b="0" dirty="0"/>
                        <a:t>차이를 보정하여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두 영상이 동일한 크기와 형태로 정렬되도록 가공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Single-frame 2D NumPy thermal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Single-frame 2D NumPy array of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thermal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processed with Video Resizing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OpenCV(‘cv2.INTER_LINEAR’, ‘cv2.INTER_CUBIC’, ‘CV2. UNDISTORT()’), NumPy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상호 좌표 정합 정렬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: Feature Matching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알고리즘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RANSAC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788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정렬 과정에서 발생하는 계산 부하 최소화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YOLO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기반 객체 탐지 시 멀티 센서 입력에 대한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정규화된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데이터 제공으로 객체 인식 정확도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4128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14B5C-0F7D-B11E-8CFD-ADA2BE7F8A9F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8AFE3E-A614-4EF4-3B3E-97B857928899}"/>
              </a:ext>
            </a:extLst>
          </p:cNvPr>
          <p:cNvSpPr/>
          <p:nvPr/>
        </p:nvSpPr>
        <p:spPr>
          <a:xfrm>
            <a:off x="268034" y="921766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ED5B2E-E257-6A5C-0632-E6B189D2BE57}"/>
              </a:ext>
            </a:extLst>
          </p:cNvPr>
          <p:cNvSpPr/>
          <p:nvPr/>
        </p:nvSpPr>
        <p:spPr>
          <a:xfrm>
            <a:off x="355909" y="1201710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8E859-8B50-C002-AF96-F650BBC2F8CA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&lt;Pseudocode&gt;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Start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 thermal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frame from previous module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frame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video resizing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algorithm: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algorithm applying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or save the processed frame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0741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076F-8D68-3C79-7175-F1124CA9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1311D7-B025-F269-F653-243D057AA560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45A1E7-72FE-D0FB-C2F6-DECE06239FF1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Introduction</a:t>
            </a:r>
          </a:p>
          <a:p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대상 소개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FD783-59EB-57EE-0510-648CEC61CFFA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8DDE6-A5BA-8E3D-BF62-78C2A331B854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597888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53EB-3727-2A85-3F53-DC37B566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8740FF1-B77B-A484-7021-0450F0BB56FA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5F21D6-3387-6387-7B05-A2B0690E6102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2DAE22-47CD-B8F8-819A-E39B464EBD0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C95A76-6439-DD36-DA80-55D3B657C815}"/>
              </a:ext>
            </a:extLst>
          </p:cNvPr>
          <p:cNvSpPr/>
          <p:nvPr/>
        </p:nvSpPr>
        <p:spPr>
          <a:xfrm>
            <a:off x="271538" y="921766"/>
            <a:ext cx="2675593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5A9302-DB5A-D44F-054B-7B66EAA3D41F}"/>
              </a:ext>
            </a:extLst>
          </p:cNvPr>
          <p:cNvSpPr/>
          <p:nvPr/>
        </p:nvSpPr>
        <p:spPr>
          <a:xfrm>
            <a:off x="360295" y="1191366"/>
            <a:ext cx="2507895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 – Data Prep.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853DBC-1BC4-057E-D637-60E960CEE45C}"/>
              </a:ext>
            </a:extLst>
          </p:cNvPr>
          <p:cNvSpPr/>
          <p:nvPr/>
        </p:nvSpPr>
        <p:spPr>
          <a:xfrm>
            <a:off x="271538" y="1730086"/>
            <a:ext cx="5755189" cy="37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Set1. </a:t>
            </a:r>
            <a:r>
              <a:rPr lang="ko-KR" altLang="en-US" dirty="0">
                <a:solidFill>
                  <a:schemeClr val="tx1"/>
                </a:solidFill>
              </a:rPr>
              <a:t>이미지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513693-CAFC-0878-FCE2-D81804936DD7}"/>
              </a:ext>
            </a:extLst>
          </p:cNvPr>
          <p:cNvSpPr/>
          <p:nvPr/>
        </p:nvSpPr>
        <p:spPr>
          <a:xfrm>
            <a:off x="257848" y="2350071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0001_vis.jpg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A8B6F4-3448-2CE5-C921-2148176E1260}"/>
              </a:ext>
            </a:extLst>
          </p:cNvPr>
          <p:cNvSpPr/>
          <p:nvPr/>
        </p:nvSpPr>
        <p:spPr>
          <a:xfrm>
            <a:off x="257848" y="2822861"/>
            <a:ext cx="2675593" cy="379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0001_thr.jpg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BE2D4F-C229-EF10-2450-B02F5F13033E}"/>
              </a:ext>
            </a:extLst>
          </p:cNvPr>
          <p:cNvSpPr/>
          <p:nvPr/>
        </p:nvSpPr>
        <p:spPr>
          <a:xfrm>
            <a:off x="257848" y="3288370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0002_vis.jpg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CFCC5A-2D60-DF52-FFA8-C93F81E45B35}"/>
              </a:ext>
            </a:extLst>
          </p:cNvPr>
          <p:cNvSpPr/>
          <p:nvPr/>
        </p:nvSpPr>
        <p:spPr>
          <a:xfrm>
            <a:off x="257848" y="3758039"/>
            <a:ext cx="2675593" cy="379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0002_thr.jpg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973DF5-403D-20F3-5DBD-50E2B6C01C6B}"/>
              </a:ext>
            </a:extLst>
          </p:cNvPr>
          <p:cNvSpPr/>
          <p:nvPr/>
        </p:nvSpPr>
        <p:spPr>
          <a:xfrm>
            <a:off x="6165272" y="2963021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0001_Labels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F70D77-93A1-D3F3-DD22-3FF8250478AF}"/>
              </a:ext>
            </a:extLst>
          </p:cNvPr>
          <p:cNvSpPr/>
          <p:nvPr/>
        </p:nvSpPr>
        <p:spPr>
          <a:xfrm>
            <a:off x="257848" y="4220426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0003_vis.jpg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62612-9A77-8E83-4408-39F177D03163}"/>
              </a:ext>
            </a:extLst>
          </p:cNvPr>
          <p:cNvSpPr/>
          <p:nvPr/>
        </p:nvSpPr>
        <p:spPr>
          <a:xfrm>
            <a:off x="257848" y="4693217"/>
            <a:ext cx="2675593" cy="379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0003_thr.jpg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D5A75A-0A1A-B2ED-1D6C-B3D8F0806DD3}"/>
              </a:ext>
            </a:extLst>
          </p:cNvPr>
          <p:cNvSpPr/>
          <p:nvPr/>
        </p:nvSpPr>
        <p:spPr>
          <a:xfrm>
            <a:off x="257848" y="5159084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000N_vis.jpg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BA13B1-2E09-85E4-1CAE-22C8CDC009AA}"/>
              </a:ext>
            </a:extLst>
          </p:cNvPr>
          <p:cNvSpPr/>
          <p:nvPr/>
        </p:nvSpPr>
        <p:spPr>
          <a:xfrm>
            <a:off x="257848" y="2822861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0001_thr.jpg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B76744-A787-83D0-8F6F-88E93D992EA5}"/>
              </a:ext>
            </a:extLst>
          </p:cNvPr>
          <p:cNvSpPr/>
          <p:nvPr/>
        </p:nvSpPr>
        <p:spPr>
          <a:xfrm>
            <a:off x="257848" y="3758039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0002_thr.jpg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BC49A1-15CD-2A68-C273-79D2694D49CF}"/>
              </a:ext>
            </a:extLst>
          </p:cNvPr>
          <p:cNvSpPr/>
          <p:nvPr/>
        </p:nvSpPr>
        <p:spPr>
          <a:xfrm>
            <a:off x="257848" y="4693216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0003_thr.jpg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30C426-5E7D-2864-6C5E-88C18B9FC56E}"/>
              </a:ext>
            </a:extLst>
          </p:cNvPr>
          <p:cNvSpPr/>
          <p:nvPr/>
        </p:nvSpPr>
        <p:spPr>
          <a:xfrm>
            <a:off x="257848" y="5631874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000N_thr.jpg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77BBD9-E623-BB27-0DD6-317B3808F90B}"/>
              </a:ext>
            </a:extLst>
          </p:cNvPr>
          <p:cNvSpPr/>
          <p:nvPr/>
        </p:nvSpPr>
        <p:spPr>
          <a:xfrm>
            <a:off x="6165272" y="1730085"/>
            <a:ext cx="5755189" cy="37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Set2. </a:t>
            </a:r>
            <a:r>
              <a:rPr lang="ko-KR" altLang="en-US" dirty="0" err="1">
                <a:solidFill>
                  <a:schemeClr val="tx1"/>
                </a:solidFill>
              </a:rPr>
              <a:t>라벨링</a:t>
            </a:r>
            <a:r>
              <a:rPr lang="ko-KR" altLang="en-US" dirty="0">
                <a:solidFill>
                  <a:schemeClr val="tx1"/>
                </a:solidFill>
              </a:rPr>
              <a:t> 구성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EBFC2C-701B-CC99-6894-1299E874C439}"/>
              </a:ext>
            </a:extLst>
          </p:cNvPr>
          <p:cNvSpPr/>
          <p:nvPr/>
        </p:nvSpPr>
        <p:spPr>
          <a:xfrm>
            <a:off x="9236169" y="2323980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X, Y location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B0C01D-F7C3-C7AF-C618-41A6E4939B76}"/>
              </a:ext>
            </a:extLst>
          </p:cNvPr>
          <p:cNvSpPr/>
          <p:nvPr/>
        </p:nvSpPr>
        <p:spPr>
          <a:xfrm>
            <a:off x="9236168" y="2960201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Width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F0B9D6-1FDB-F96C-E353-8558323C3871}"/>
              </a:ext>
            </a:extLst>
          </p:cNvPr>
          <p:cNvSpPr/>
          <p:nvPr/>
        </p:nvSpPr>
        <p:spPr>
          <a:xfrm>
            <a:off x="9236168" y="3596422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Height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7A86075-08DD-0D5A-325A-0BC5DFEC4DFE}"/>
              </a:ext>
            </a:extLst>
          </p:cNvPr>
          <p:cNvCxnSpPr>
            <a:stCxn id="11" idx="3"/>
            <a:endCxn id="22" idx="1"/>
          </p:cNvCxnSpPr>
          <p:nvPr/>
        </p:nvCxnSpPr>
        <p:spPr>
          <a:xfrm flipV="1">
            <a:off x="8840865" y="2513615"/>
            <a:ext cx="395304" cy="6390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7A9010-6579-4E1B-9D8A-43441CCD7B1D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8840865" y="3149836"/>
            <a:ext cx="395303" cy="28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668289-27BE-17DB-B335-A357F1D671A8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8840865" y="3152656"/>
            <a:ext cx="395303" cy="6334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013C7AD-74E1-8B28-3D74-66009FE15E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933441" y="2539706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DA17666-C6A3-7959-C3AA-588F4EE8E02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933441" y="3012496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9482BC8-2C8E-F6D9-1AC4-22ED30E6D411}"/>
              </a:ext>
            </a:extLst>
          </p:cNvPr>
          <p:cNvCxnSpPr>
            <a:cxnSpLocks/>
          </p:cNvCxnSpPr>
          <p:nvPr/>
        </p:nvCxnSpPr>
        <p:spPr>
          <a:xfrm flipV="1">
            <a:off x="3149132" y="2539705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647FFB-05FA-6847-D709-79B4A22714E8}"/>
              </a:ext>
            </a:extLst>
          </p:cNvPr>
          <p:cNvCxnSpPr>
            <a:cxnSpLocks/>
          </p:cNvCxnSpPr>
          <p:nvPr/>
        </p:nvCxnSpPr>
        <p:spPr>
          <a:xfrm>
            <a:off x="2933441" y="3469357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E6C65E9-550E-738B-B41C-2B99D7940564}"/>
              </a:ext>
            </a:extLst>
          </p:cNvPr>
          <p:cNvCxnSpPr>
            <a:cxnSpLocks/>
          </p:cNvCxnSpPr>
          <p:nvPr/>
        </p:nvCxnSpPr>
        <p:spPr>
          <a:xfrm>
            <a:off x="2933441" y="3942147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951DCEE-8A5B-DA09-8224-BD9367863923}"/>
              </a:ext>
            </a:extLst>
          </p:cNvPr>
          <p:cNvCxnSpPr>
            <a:cxnSpLocks/>
          </p:cNvCxnSpPr>
          <p:nvPr/>
        </p:nvCxnSpPr>
        <p:spPr>
          <a:xfrm flipV="1">
            <a:off x="3149132" y="3469356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F7D789C-8B0D-41B1-B2F1-48393C285E81}"/>
              </a:ext>
            </a:extLst>
          </p:cNvPr>
          <p:cNvCxnSpPr>
            <a:cxnSpLocks/>
          </p:cNvCxnSpPr>
          <p:nvPr/>
        </p:nvCxnSpPr>
        <p:spPr>
          <a:xfrm>
            <a:off x="2933441" y="4421761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0DE43A8-3101-2F48-6CF1-D6B7A925F7B9}"/>
              </a:ext>
            </a:extLst>
          </p:cNvPr>
          <p:cNvCxnSpPr>
            <a:cxnSpLocks/>
          </p:cNvCxnSpPr>
          <p:nvPr/>
        </p:nvCxnSpPr>
        <p:spPr>
          <a:xfrm>
            <a:off x="2933441" y="4894551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80C3A05-7E77-65B2-1C90-410FB43483F0}"/>
              </a:ext>
            </a:extLst>
          </p:cNvPr>
          <p:cNvCxnSpPr>
            <a:cxnSpLocks/>
          </p:cNvCxnSpPr>
          <p:nvPr/>
        </p:nvCxnSpPr>
        <p:spPr>
          <a:xfrm flipV="1">
            <a:off x="3149132" y="4421760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8D51CDB-02CB-E1A8-B668-6B03C260EA06}"/>
              </a:ext>
            </a:extLst>
          </p:cNvPr>
          <p:cNvCxnSpPr>
            <a:cxnSpLocks/>
          </p:cNvCxnSpPr>
          <p:nvPr/>
        </p:nvCxnSpPr>
        <p:spPr>
          <a:xfrm>
            <a:off x="2933441" y="5348719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C0AC0B2-C128-41DE-30D2-E1F655F86B05}"/>
              </a:ext>
            </a:extLst>
          </p:cNvPr>
          <p:cNvCxnSpPr>
            <a:cxnSpLocks/>
          </p:cNvCxnSpPr>
          <p:nvPr/>
        </p:nvCxnSpPr>
        <p:spPr>
          <a:xfrm>
            <a:off x="2933441" y="5821509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5000EB-005E-8B60-D5EF-51C9DF8A9C80}"/>
              </a:ext>
            </a:extLst>
          </p:cNvPr>
          <p:cNvCxnSpPr>
            <a:cxnSpLocks/>
          </p:cNvCxnSpPr>
          <p:nvPr/>
        </p:nvCxnSpPr>
        <p:spPr>
          <a:xfrm flipV="1">
            <a:off x="3149132" y="5348718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4851F4F-0188-A4E5-3308-0E23EE4D1C16}"/>
              </a:ext>
            </a:extLst>
          </p:cNvPr>
          <p:cNvCxnSpPr>
            <a:cxnSpLocks/>
          </p:cNvCxnSpPr>
          <p:nvPr/>
        </p:nvCxnSpPr>
        <p:spPr>
          <a:xfrm>
            <a:off x="3149132" y="2781942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26CC41B-26DD-7F84-3878-711EB3686113}"/>
              </a:ext>
            </a:extLst>
          </p:cNvPr>
          <p:cNvCxnSpPr>
            <a:cxnSpLocks/>
          </p:cNvCxnSpPr>
          <p:nvPr/>
        </p:nvCxnSpPr>
        <p:spPr>
          <a:xfrm>
            <a:off x="3149131" y="3705751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CB52A90-033B-2DF0-9C23-913FA6DD6064}"/>
              </a:ext>
            </a:extLst>
          </p:cNvPr>
          <p:cNvCxnSpPr>
            <a:cxnSpLocks/>
          </p:cNvCxnSpPr>
          <p:nvPr/>
        </p:nvCxnSpPr>
        <p:spPr>
          <a:xfrm>
            <a:off x="3149131" y="4639345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747DEFB-CEA9-5020-BDAD-3B48455255B4}"/>
              </a:ext>
            </a:extLst>
          </p:cNvPr>
          <p:cNvCxnSpPr>
            <a:cxnSpLocks/>
          </p:cNvCxnSpPr>
          <p:nvPr/>
        </p:nvCxnSpPr>
        <p:spPr>
          <a:xfrm>
            <a:off x="3149130" y="5563154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F36937C-45BE-225C-52BF-38072E494F59}"/>
              </a:ext>
            </a:extLst>
          </p:cNvPr>
          <p:cNvSpPr/>
          <p:nvPr/>
        </p:nvSpPr>
        <p:spPr>
          <a:xfrm>
            <a:off x="3364822" y="2592307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DA7BFF-DB02-F516-3996-BBFEF33B4664}"/>
              </a:ext>
            </a:extLst>
          </p:cNvPr>
          <p:cNvSpPr/>
          <p:nvPr/>
        </p:nvSpPr>
        <p:spPr>
          <a:xfrm>
            <a:off x="3364822" y="3516115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B0E6A92-23E5-6B6F-7326-549CD91BA836}"/>
              </a:ext>
            </a:extLst>
          </p:cNvPr>
          <p:cNvSpPr/>
          <p:nvPr/>
        </p:nvSpPr>
        <p:spPr>
          <a:xfrm>
            <a:off x="3364822" y="4468520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E1B70A8-0896-605B-2894-1C0F70631328}"/>
              </a:ext>
            </a:extLst>
          </p:cNvPr>
          <p:cNvSpPr/>
          <p:nvPr/>
        </p:nvSpPr>
        <p:spPr>
          <a:xfrm>
            <a:off x="3364822" y="5373519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403CA-6874-A78D-3163-6C3357868F69}"/>
              </a:ext>
            </a:extLst>
          </p:cNvPr>
          <p:cNvSpPr/>
          <p:nvPr/>
        </p:nvSpPr>
        <p:spPr>
          <a:xfrm>
            <a:off x="6165272" y="5072485"/>
            <a:ext cx="5746490" cy="926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개의 라벨링을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개의 열상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가시광</a:t>
            </a:r>
            <a:r>
              <a:rPr lang="ko-KR" altLang="en-US" dirty="0">
                <a:solidFill>
                  <a:schemeClr val="bg1"/>
                </a:solidFill>
              </a:rPr>
              <a:t> 프레임의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라벨로 사용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3E219C-0475-E4FD-9106-815A87FD1E19}"/>
              </a:ext>
            </a:extLst>
          </p:cNvPr>
          <p:cNvSpPr/>
          <p:nvPr/>
        </p:nvSpPr>
        <p:spPr>
          <a:xfrm>
            <a:off x="257848" y="6545177"/>
            <a:ext cx="25200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7D1A51D-0601-66DD-02CC-5F58DA2566F5}"/>
              </a:ext>
            </a:extLst>
          </p:cNvPr>
          <p:cNvSpPr/>
          <p:nvPr/>
        </p:nvSpPr>
        <p:spPr>
          <a:xfrm>
            <a:off x="257848" y="6673568"/>
            <a:ext cx="252000" cy="3600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E243C82-97D9-54BB-15BB-9CB77CF6B253}"/>
              </a:ext>
            </a:extLst>
          </p:cNvPr>
          <p:cNvSpPr/>
          <p:nvPr/>
        </p:nvSpPr>
        <p:spPr>
          <a:xfrm>
            <a:off x="456681" y="6545177"/>
            <a:ext cx="468000" cy="3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bg1"/>
                </a:solidFill>
              </a:rPr>
              <a:t>가시광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C396FF8-D997-D61C-F39F-9A4340DC6DA4}"/>
              </a:ext>
            </a:extLst>
          </p:cNvPr>
          <p:cNvSpPr/>
          <p:nvPr/>
        </p:nvSpPr>
        <p:spPr>
          <a:xfrm>
            <a:off x="456681" y="6673568"/>
            <a:ext cx="468000" cy="3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/>
                </a:solidFill>
              </a:rPr>
              <a:t>열상</a:t>
            </a:r>
          </a:p>
        </p:txBody>
      </p:sp>
    </p:spTree>
    <p:extLst>
      <p:ext uri="{BB962C8B-B14F-4D97-AF65-F5344CB8AC3E}">
        <p14:creationId xmlns:p14="http://schemas.microsoft.com/office/powerpoint/2010/main" val="3666466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BBBC-7C0D-BC93-A29C-15B507E88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8D5B196-812B-3EFC-B0E7-17F89214767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A1AD5B-1118-A7BC-6889-F89A55D911B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0D045B8-1776-3847-1F5E-A585A7BD7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564018"/>
              </p:ext>
            </p:extLst>
          </p:nvPr>
        </p:nvGraphicFramePr>
        <p:xfrm>
          <a:off x="4973284" y="1637752"/>
          <a:ext cx="7014730" cy="4796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OLO </a:t>
                      </a:r>
                      <a:r>
                        <a:rPr lang="ko-KR" altLang="en-US" sz="1400" dirty="0"/>
                        <a:t>기반 객체 탐지 결과를 블랙 </a:t>
                      </a:r>
                      <a:r>
                        <a:rPr lang="ko-KR" altLang="en-US" sz="1400" dirty="0" err="1"/>
                        <a:t>이퀄라이징</a:t>
                      </a:r>
                      <a:r>
                        <a:rPr lang="ko-KR" altLang="en-US" sz="1400" dirty="0"/>
                        <a:t> 처리된 </a:t>
                      </a:r>
                      <a:r>
                        <a:rPr lang="ko-KR" altLang="en-US" sz="1400" dirty="0" err="1"/>
                        <a:t>가시광</a:t>
                      </a:r>
                      <a:r>
                        <a:rPr lang="ko-KR" altLang="en-US" sz="1400" dirty="0"/>
                        <a:t> 영상에 시각적으로 </a:t>
                      </a:r>
                      <a:r>
                        <a:rPr lang="ko-KR" altLang="en-US" sz="1400" dirty="0" err="1"/>
                        <a:t>오버레이하여</a:t>
                      </a:r>
                      <a:r>
                        <a:rPr lang="ko-KR" altLang="en-US" sz="1400" dirty="0"/>
                        <a:t> 최종 출력 프레임을 생성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87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YOLO inference results (label, x, y, width, height, confidence) based on two frames (visible light and thermal) captured in a single shot, Single-frame 2D NumPy array of visible light processed with Black Equalization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Integrated frame with AI detection results over Black Equalized visible light image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OpenCV, NumPy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각 객체별 신뢰도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(confidence)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에 따라 다른 색상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두께로 박스 시각화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사람 탐지 시 특별한 아이콘 또는 경고 색상으로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YOLO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결과 시각화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최종 출력용 프레임 생성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실시간 처리를 위한 경량 시스템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18527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88D6B38-E7C7-0AF9-DA38-8DBD9A53E277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5B8EE-54DC-D38C-DE18-5BD6FB2FBAE5}"/>
              </a:ext>
            </a:extLst>
          </p:cNvPr>
          <p:cNvSpPr/>
          <p:nvPr/>
        </p:nvSpPr>
        <p:spPr>
          <a:xfrm>
            <a:off x="271538" y="921766"/>
            <a:ext cx="4497815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DE900E-BCB1-429D-F8FE-04C199EA182B}"/>
              </a:ext>
            </a:extLst>
          </p:cNvPr>
          <p:cNvSpPr/>
          <p:nvPr/>
        </p:nvSpPr>
        <p:spPr>
          <a:xfrm>
            <a:off x="366645" y="1195217"/>
            <a:ext cx="4297453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8D0D23-1135-5412-3ACB-870870894DBF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&lt;Pseudocode&gt;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Start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black equaliz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ed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frame,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YOLO inference results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 previous module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frame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YOLO inference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frame integration: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integration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 applying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or save the processed frame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85530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BCF93-7411-09E7-D6B4-6BF64471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9398BB-AC04-EAEE-B873-6F37A127F5F5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D920F4-F69A-5023-6178-4A8BFDF4A3D7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F9DD98-FA4F-1FFE-BB15-D13A7A0C5AA1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D832C-432D-4DAF-69E3-2B08ECB94847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EF6B17-8284-9B60-1743-FED888108FEF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0B13F2-0D51-0F68-FC10-56F60DDF9BD3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47F9A2-A1FE-C590-5CA2-123ADDAE2B0B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4D6606-A07A-3439-653F-89B3C318E232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FD9D45-951F-8495-7A52-F1742E2F7DE9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3DFA1C-9665-FF30-EB01-9AB20C05BB9A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03E22D-CC5A-EACE-85C4-976379B334EF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CBD5900-7FC9-C9F4-869C-F2D2B86EAC55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114A17-5C11-D873-F5E9-E683B9EB4CC2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955D787-5A8E-0853-989C-270C952BDE1A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3AEFB50-9FFF-74CE-61FC-72F745BCE47D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D006017-8442-F5C1-6F2D-B0BBAB819F55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8BCCDE-928F-90CD-9AF2-79B3F6CEB413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5CD3C8-2E11-A366-6D77-547677CD458A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C000A5-066B-ADC0-801A-5571ADFD08D1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18.04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8A5ABC-F81B-2048-4602-31E332DA6D2D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C3A39-7FD2-E4C7-5A16-FB045D0515F4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376424D-8B4D-9899-3D9D-AF1782F19CA3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Flirpy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F147CC-2BAE-9A59-E1C7-822F6303CC87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E5B598-6EAA-E56C-E3CE-CD79894600FE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0DD0ED-F23B-44C9-561C-FBC8F7140B99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736DB02-3DCD-6C4E-54BC-7D6B24DBB3A7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09DBF8-46F4-A1A1-6F09-6E581BA41674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9ECB07-8E80-DD7C-8CEE-45A601BE4B06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119ADA2-CEA4-CEDC-2388-47CB551FDBB7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78199EB-8C81-3667-E3A1-B142996547FB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1E0DCE-23FF-0EDD-5115-01900C71E485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275B018-0D5A-4B69-0252-871070028A3F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9344E37-27F4-E79A-4B5C-8888F5B655E6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FC7CF3-4F9F-98C9-243E-4061A3A5FA64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002732-93AE-A353-308F-1318D9B7DFCF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2540582-A194-A710-0276-2B727362013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C2A8B4C-A77A-A65F-8B2B-40A16FBA7CBF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CE7FB70-EF07-5759-39B5-4F1C00866C7A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9BC2288-E3D2-CF62-9C99-BBBAA0E29BCB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4F91A8C-6CD1-3580-A90F-0497D430D3E1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EFA973-9F6E-22CD-328A-EC200FF8FBE8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70425A0-32AB-4C8D-BC98-BBFD3AB4D72C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CF2A01-6EE9-1793-2FAF-859DEEF9E5DE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D71AED-4042-FBF2-7BA9-CC47255E9EBE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20258-218B-7775-E81A-34F014A19293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8251CB-3453-3036-1B32-F53B152F6044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E0598D-2B74-7C93-B297-7A32AC537638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0FFBF4-4A14-E955-0757-2D23F7D853B0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3C0BDE-1B78-C133-B05B-97F9277F04CF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147EEBC-A901-9A34-F95C-4CE364CDCA28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3E6D-C64B-7758-D30D-4FC96A58C03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55991D1-2290-049F-AB88-0824F5B0F66B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6A73126-EB0D-1A35-CC72-878F26F625B3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AE014CD-5F1E-061D-CA2E-74E91DAEF9C7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8D9EAB2-8863-6968-4719-97F9939221A4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2459B1E-7CE8-DAB0-4701-286B4705303C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CBCDF47-C8CA-3AA4-D76A-FF3A26D26C71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788ED63-CF7F-F695-ECB5-A07AD714783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9C3C1E6-702C-0719-EABB-F6FCC09EA663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57219FB-8105-725C-6FF1-C3E6C2162D3C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BCB8D27-004A-8953-BA13-5A9635F9066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C06B047-4A31-18F0-BB05-BB83B8D9C89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1D77B26-3624-1E24-91BE-276C541CAF3A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0C7F1EE-7D87-33DD-1A76-C2D8D2889CB2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368E9BE-8D56-E02B-BECC-6551FB8E9263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0B77D8D-44F5-BD94-BF5B-7496D8221D31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E67DA3D-829E-44BE-E56B-3087C40AE34C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54DFA07-7BED-9762-27E3-B03C3E5590FD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337B72E-50B1-53C5-BEE4-37AA9D22D876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EA0D946-2750-2FCB-4806-19BDE6B43147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BBBCE4E-3340-C866-CC2C-F002D07B026D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1DBD33A-B4A3-6210-DAAA-B34B5533D3A9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38DC83-9F8B-B5B1-6AC9-01554FF89CF0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FCA2108-0163-6C55-4D2F-73851B32F8A7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AF1FA4D-EB91-8611-514F-872148C4F7AF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0C68F06-F054-12FE-9A05-405E1341B00E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8304AE7-C743-9A6F-1D45-BA6C353D34C8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C347FA0-50B0-3326-B68F-210F4EEF606F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77621B7-5A91-E52E-AE11-29FF20A43880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94D9A3B-C271-3086-B7AA-5026D5A5050B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28D45C7-8F62-B751-5AF2-C356A01EDA2A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3EB5F69-2F0D-5556-6FAE-48E351746C61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57E90E9-DF63-6B8B-E43D-5C6C122D3465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0A60C37-70EC-A34D-FFFA-7764288FF1A2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65B2D17-77E8-13AE-1586-19439FE13C1D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C7BA8C9-37BE-A995-EBBE-B3F734180C1A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40FDB97-A932-8570-2B54-C9ED2971F0A9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391CF4F-6332-13AE-9329-0E4F2FE48279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0041A3E-87E5-2550-1758-3BC2961C2E45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C034C01-7C1E-5736-1F30-EA82EDD8956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5DDD27A-E79F-7A0F-9438-5D33EFA75971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B8DA01D-8B65-F858-2658-35BECDA9FD8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4F7082C-859B-093A-B512-66FDDCE2FFC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0252A53-3375-92DE-860A-7C2158B85F20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DB1B21C-9934-7301-F5D6-F139780803D8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57BFD99-14A6-B4D4-98BA-1C8D967D02B1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7B748A3-0055-D736-C920-3DAD355345ED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5644D66-0091-924F-CFF5-3D9DC2485A6D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57021A8-C80D-9D87-9F41-07CF0DEAAB2D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140127D-6705-060E-5131-9F73969FAC96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319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036F-8B73-9300-FACE-6E855E9C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7C9D342-4964-7A2C-6A02-297429F0191D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A400E-98F8-9A75-6F75-61B19BE22E5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97E464A-D0E5-7FF9-2926-89E12F10E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789698"/>
              </p:ext>
            </p:extLst>
          </p:nvPr>
        </p:nvGraphicFramePr>
        <p:xfrm>
          <a:off x="4973284" y="1637752"/>
          <a:ext cx="7014730" cy="47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AI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객체 인식 결과가 실시간 영상에 통합된 결과를 출력할 수 있는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Integrated frame with AI detection results over Black Equalized visible light image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GUI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PyQt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18527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5016D2A-B8EE-0506-52F3-CBF8F1976CD7}"/>
              </a:ext>
            </a:extLst>
          </p:cNvPr>
          <p:cNvSpPr/>
          <p:nvPr/>
        </p:nvSpPr>
        <p:spPr>
          <a:xfrm>
            <a:off x="268034" y="917754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32C4F3-7835-5949-BC27-28F9D176662F}"/>
              </a:ext>
            </a:extLst>
          </p:cNvPr>
          <p:cNvSpPr/>
          <p:nvPr/>
        </p:nvSpPr>
        <p:spPr>
          <a:xfrm>
            <a:off x="370129" y="1182870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AAA352-D0C4-BBBF-C95D-E7ADB10A8F32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Overview(4/4) – External Interface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CD7D0B-79AE-F09A-5D55-500C909992FB}"/>
              </a:ext>
            </a:extLst>
          </p:cNvPr>
          <p:cNvSpPr/>
          <p:nvPr/>
        </p:nvSpPr>
        <p:spPr>
          <a:xfrm>
            <a:off x="370129" y="1989793"/>
            <a:ext cx="4144419" cy="3950453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예술, 텍스트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CE94E9-4053-1862-E6E5-6FB28330E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5316" r="10636" b="7383"/>
          <a:stretch/>
        </p:blipFill>
        <p:spPr>
          <a:xfrm>
            <a:off x="868726" y="2935375"/>
            <a:ext cx="3151394" cy="20836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51119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B0AA5-DFF1-FA48-6191-3C93A27B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526F67-A592-B52F-1E2B-89E628D1BDF0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9DA915-0F30-3478-FFAB-2C4983D631DE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3BDDD9-2F46-2097-7220-E3AB3B290BC8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BD1BA3-DA38-8A93-4977-F5EEDAC50EDE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FB73F5-9A7C-7CE9-559D-93EB687202C7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4ED87-5067-2C42-32DC-B18356A1F3DA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97BFC9-08B4-487E-D417-0A191A555082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D7A6B0-B26C-926F-528B-F4CAD328CC48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8229AF-568D-9E31-297F-7E4A670C4C23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88F4353-56B1-20B2-C833-691213A9201D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96F9EB-7A14-6F29-0BA6-14B718A85D32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6A43880-7E53-7D5A-1FA6-C33B8A5265F1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0E2FC02-A3C9-7E55-B2D4-4A7849756300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7BDCF4-B3DB-DA56-0279-91F581243899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8B96D-0FB3-2AF6-201C-B80FA23EFF34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81562B-DA9F-3842-8187-9971587D740F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BA0FE-33D0-5C0D-3803-6B0658389990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1F1661-9847-A74B-F4E2-0C681DFAD5C3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188E6E-8A97-9D11-1A97-CE9433D0BA5A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18.04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653D604-AE93-0D69-6AB6-600E8DA8ABD8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F989E9A-2CA8-29AC-6162-EF806AC664F1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38658BF-C275-0418-84A8-03C74874AFCC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Flirpy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8125E1-E301-E6A6-712D-D8ED84A69DBB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6F62E6-8BE5-4E1C-AAC7-3EF35B3DD134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648A18-0B77-690B-43BA-0F0C2A1A8A36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245E40-4756-3B87-F339-B80135843582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C09B2A-F108-FD5B-DA50-766478BD96CF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7D7C9-FE24-B815-D13C-965D745144F8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6627EA-205A-0DCB-D18E-E4D048EFB8E2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103FAE7-38C3-8233-12A6-391084D92027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C51FAEF-014E-3E1B-AE51-4FDD33225416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B2E29E0F-7F14-3D31-CA52-120D15267DE1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31C6D77-3241-B994-BA5F-1EBD54E1D6F9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5084BF8-C275-5209-C015-DAB27FCC4F9D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38EF7A-694A-C6FD-7571-5209861B0DC3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FBE44AC-10AF-6D25-8328-657616F382E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C9F8DE-FFAB-0AC2-1A07-55D8243C199C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D4FA135-88FC-761E-7A2F-DBA2DECBAD92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A5522D9-94EA-BC54-0074-A7EB227B8F55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D304B76-299E-BE95-FFE1-40067C8FBBFA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932178A-FA30-29DB-2FBA-09B645847130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1B3FAB-F698-D422-CB96-B917BF30A852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CE98321-1E1F-FFED-DF10-16D85DB522FD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3011726-2ACF-A0E1-88F5-9A0227BF07BC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9359D4-B3C1-0F7B-A533-7298C1BCF6AE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79499F-7A77-4333-7832-25C933786EEF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6D5399-B727-F137-2385-752B8A43C0D3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6094B3-2090-C182-EF43-5940171BAAC1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959E2F-9DA3-B6FC-2C22-85B0DA9BA443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47CE92E-94DD-6B6F-F5AD-5D90F9577338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3E0C90D-6547-9101-9FB9-6CFA488922D3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11B55EA-F568-8A92-83D5-D9E82BE50DCC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5FFC6F6-206A-D237-3EFC-DCB322D0A0A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41A30F6-ADDC-7C1D-E685-A399F948F1F8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6748AB7-A0EA-E74C-8769-1FD12AD03906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69879E1-FCE3-02DB-A625-944C08238999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9C5A587-6F53-271E-6555-13C627877F0C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B066915-3778-B461-DFA5-4C0DFF6FFF27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0F58989-192C-6C35-1D44-8C3DBFE041EA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909A57E-4573-F0AB-75EA-58A378E489DA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7A9C453-091A-2AF7-E261-A6F1EAD5A29F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49CC77D-A095-CF1A-D351-14283D4203F1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67A36E3-85E1-7256-F381-6A1870D38006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BBA0948-923F-095F-C14B-14BEAA6C2D5F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6F6F9D4-CECD-B126-A2F7-DEE5A7DA84AD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924BDBF-7D98-41EE-C5E2-C78AC4E37A7B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A328BB5-1E33-FB67-58F6-350304C2B262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DEED923-1C87-7C06-8D3D-471EF9D52DBE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0DDC73C-1F1D-22E9-58AA-DA28D8207419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86A5FD9F-7C86-A240-7C82-BD105CFDFD13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EE94BE9-1507-0BD6-804B-797B62150A68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CA695B0-A3C8-5DA7-AA9B-2E77C4EDCA50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35A0837-E415-BAC1-9343-F748CBCF415D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6CDC6A9-70A8-0F7A-057F-E45920D2898A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22E2B83-02D8-50F2-82DB-ED71E210E8B3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D2BE64D-ECF2-3554-5148-27868C87B281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B91FBC8-FA55-FC48-FF62-7A33892CAB2D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E79695-3EA9-1049-80E7-02BB40A8C3F5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CDFBAE5-B157-BF59-642C-EDABD5BB2B85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4415542-9BF7-EF00-0EE5-1BAAE9C4A270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53DAC3E-7983-1C76-34AF-C04B9D501EF5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1772E89-0CF2-BC50-2D66-D70A42C6D048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8F51539-8281-1A4F-D721-A3DC545447D0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DA4BA78-2C3F-A722-164D-FE893AC4E8E4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8366889-A3C8-4044-31F1-0E6D6926C0BB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7619E5F-D8E5-70B3-39C9-418585B742FC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720F9D8-48FF-3452-171B-49A304493423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D2B38E7-5133-639B-AA6E-CA7BF6804808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573DFB4-328C-0D09-F36E-5FAE2F292B4F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047F3F5-714F-4AF0-8EFC-59717ACBEAA9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8926BBA-7CEF-3E7F-F28B-5FE8E4DFB0FD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9D886CF-11C1-F5D4-2D0C-8FF158CE1964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9451467-9350-036B-9B54-7E176DA2042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618A9E8-DE6C-5ECB-C726-0CB49301A93D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DC5BF85-65A9-31BA-E08A-911411346E28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8748882-2255-7C2C-BB14-076B42C36A5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D0CD105-84E7-E46C-341F-27B3B52A8789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E7818EF-F690-D9F4-0396-953306652EB1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D4D35D1-3B6F-C81D-A606-4B87F6595408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B108365-646F-99B5-3340-6339902493FF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9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5E963-B24E-A8FE-BF97-A9AC72374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996D20-8243-0BB3-5015-0891BB270B7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Overview(5/5) – DB 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DF98E7-E2E9-82A2-9E90-9CB1768C360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169D6D-E8C4-81F2-028A-DB7FD5AA091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282F3A-2647-027A-75AA-127612C9FC3F}"/>
              </a:ext>
            </a:extLst>
          </p:cNvPr>
          <p:cNvGrpSpPr/>
          <p:nvPr/>
        </p:nvGrpSpPr>
        <p:grpSpPr>
          <a:xfrm>
            <a:off x="2456920" y="2907538"/>
            <a:ext cx="426575" cy="828478"/>
            <a:chOff x="6097616" y="2260924"/>
            <a:chExt cx="426575" cy="82847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50F9BC9-B3AD-FAAA-A0A5-72118A380895}"/>
                </a:ext>
              </a:extLst>
            </p:cNvPr>
            <p:cNvGrpSpPr/>
            <p:nvPr/>
          </p:nvGrpSpPr>
          <p:grpSpPr>
            <a:xfrm>
              <a:off x="6097616" y="2692432"/>
              <a:ext cx="426575" cy="396970"/>
              <a:chOff x="6890096" y="3351562"/>
              <a:chExt cx="426575" cy="396970"/>
            </a:xfrm>
          </p:grpSpPr>
          <p:sp>
            <p:nvSpPr>
              <p:cNvPr id="39" name="원통형 38">
                <a:extLst>
                  <a:ext uri="{FF2B5EF4-FFF2-40B4-BE49-F238E27FC236}">
                    <a16:creationId xmlns:a16="http://schemas.microsoft.com/office/drawing/2014/main" id="{BC05751A-3CE5-CB7C-2315-373DDD57276A}"/>
                  </a:ext>
                </a:extLst>
              </p:cNvPr>
              <p:cNvSpPr/>
              <p:nvPr/>
            </p:nvSpPr>
            <p:spPr>
              <a:xfrm>
                <a:off x="6890096" y="354968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0" name="원통형 39">
                <a:extLst>
                  <a:ext uri="{FF2B5EF4-FFF2-40B4-BE49-F238E27FC236}">
                    <a16:creationId xmlns:a16="http://schemas.microsoft.com/office/drawing/2014/main" id="{0BF794D5-2164-72BB-6008-E65EF591D660}"/>
                  </a:ext>
                </a:extLst>
              </p:cNvPr>
              <p:cNvSpPr/>
              <p:nvPr/>
            </p:nvSpPr>
            <p:spPr>
              <a:xfrm>
                <a:off x="6890096" y="344681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1" name="원통형 40">
                <a:extLst>
                  <a:ext uri="{FF2B5EF4-FFF2-40B4-BE49-F238E27FC236}">
                    <a16:creationId xmlns:a16="http://schemas.microsoft.com/office/drawing/2014/main" id="{CC162076-CCAF-E4EB-38E9-0AAF332CDB2C}"/>
                  </a:ext>
                </a:extLst>
              </p:cNvPr>
              <p:cNvSpPr/>
              <p:nvPr/>
            </p:nvSpPr>
            <p:spPr>
              <a:xfrm>
                <a:off x="6890096" y="335156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C091A7E-F6F1-7851-AD00-E7B49986122C}"/>
                  </a:ext>
                </a:extLst>
              </p:cNvPr>
              <p:cNvSpPr/>
              <p:nvPr/>
            </p:nvSpPr>
            <p:spPr>
              <a:xfrm>
                <a:off x="6911753" y="3363969"/>
                <a:ext cx="387795" cy="767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56C0EF1-176B-9DA7-E8D8-08A06F55C721}"/>
                </a:ext>
              </a:extLst>
            </p:cNvPr>
            <p:cNvSpPr/>
            <p:nvPr/>
          </p:nvSpPr>
          <p:spPr>
            <a:xfrm>
              <a:off x="6100818" y="2260924"/>
              <a:ext cx="401410" cy="474656"/>
            </a:xfrm>
            <a:prstGeom prst="roundRect">
              <a:avLst>
                <a:gd name="adj" fmla="val 632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ko-KR" sz="1200" b="1" dirty="0">
                  <a:solidFill>
                    <a:srgbClr val="F0C658"/>
                  </a:solidFill>
                </a:rPr>
                <a:t>01</a:t>
              </a: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4375751-DF2C-8A87-F598-8AE263AA26F4}"/>
              </a:ext>
            </a:extLst>
          </p:cNvPr>
          <p:cNvSpPr/>
          <p:nvPr/>
        </p:nvSpPr>
        <p:spPr>
          <a:xfrm>
            <a:off x="2117290" y="3876764"/>
            <a:ext cx="1087074" cy="198850"/>
          </a:xfrm>
          <a:prstGeom prst="roundRect">
            <a:avLst>
              <a:gd name="adj" fmla="val 6327"/>
            </a:avLst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000" b="1" dirty="0">
                <a:solidFill>
                  <a:srgbClr val="F0C658"/>
                </a:solidFill>
              </a:rPr>
              <a:t>Detected Logs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6E4636B-8C74-A6B7-A875-497EEACD277C}"/>
              </a:ext>
            </a:extLst>
          </p:cNvPr>
          <p:cNvCxnSpPr>
            <a:cxnSpLocks/>
          </p:cNvCxnSpPr>
          <p:nvPr/>
        </p:nvCxnSpPr>
        <p:spPr>
          <a:xfrm>
            <a:off x="1732174" y="3531882"/>
            <a:ext cx="644203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05DA90E-EDDC-9B2A-4043-9D867F9AEDB4}"/>
              </a:ext>
            </a:extLst>
          </p:cNvPr>
          <p:cNvSpPr/>
          <p:nvPr/>
        </p:nvSpPr>
        <p:spPr>
          <a:xfrm>
            <a:off x="271538" y="2388005"/>
            <a:ext cx="1343283" cy="2280833"/>
          </a:xfrm>
          <a:prstGeom prst="roundRect">
            <a:avLst>
              <a:gd name="adj" fmla="val 11272"/>
            </a:avLst>
          </a:prstGeom>
          <a:solidFill>
            <a:srgbClr val="3182F7"/>
          </a:solidFill>
          <a:ln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AI Detected Data</a:t>
            </a:r>
            <a:endParaRPr lang="ko-KR" altLang="en-US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90312E5C-11B6-BCB7-0847-B587C0E698F0}"/>
              </a:ext>
            </a:extLst>
          </p:cNvPr>
          <p:cNvSpPr/>
          <p:nvPr/>
        </p:nvSpPr>
        <p:spPr>
          <a:xfrm>
            <a:off x="519454" y="1194976"/>
            <a:ext cx="1354958" cy="554476"/>
          </a:xfrm>
          <a:prstGeom prst="roundRect">
            <a:avLst>
              <a:gd name="adj" fmla="val 11272"/>
            </a:avLst>
          </a:prstGeom>
          <a:solidFill>
            <a:srgbClr val="141414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900" b="1" dirty="0"/>
              <a:t>Raw DATA Stream</a:t>
            </a:r>
            <a:endParaRPr lang="ko-KR" altLang="en-US" sz="900" b="1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63C26FB-3D67-DC9F-7B86-F0883265241F}"/>
              </a:ext>
            </a:extLst>
          </p:cNvPr>
          <p:cNvCxnSpPr>
            <a:cxnSpLocks/>
          </p:cNvCxnSpPr>
          <p:nvPr/>
        </p:nvCxnSpPr>
        <p:spPr>
          <a:xfrm>
            <a:off x="658455" y="1379802"/>
            <a:ext cx="45720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6F39C37A-0431-0721-13A5-C949D6584AB6}"/>
              </a:ext>
            </a:extLst>
          </p:cNvPr>
          <p:cNvSpPr/>
          <p:nvPr/>
        </p:nvSpPr>
        <p:spPr>
          <a:xfrm>
            <a:off x="3570298" y="2907491"/>
            <a:ext cx="1473514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DetectionEvent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CC4DC37-8990-6278-24C7-C67D1B6E2815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2968773" y="3060999"/>
            <a:ext cx="601525" cy="47272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3B60C245-E470-0CB4-79A0-D62EAD43BF72}"/>
              </a:ext>
            </a:extLst>
          </p:cNvPr>
          <p:cNvSpPr/>
          <p:nvPr/>
        </p:nvSpPr>
        <p:spPr>
          <a:xfrm>
            <a:off x="3570298" y="3842434"/>
            <a:ext cx="1473514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DetectedObject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CEEFEC1-E31C-2FEF-DBFE-47A97CA241DA}"/>
              </a:ext>
            </a:extLst>
          </p:cNvPr>
          <p:cNvCxnSpPr>
            <a:cxnSpLocks/>
          </p:cNvCxnSpPr>
          <p:nvPr/>
        </p:nvCxnSpPr>
        <p:spPr>
          <a:xfrm flipH="1" flipV="1">
            <a:off x="2964038" y="3531882"/>
            <a:ext cx="601525" cy="47272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102">
            <a:extLst>
              <a:ext uri="{FF2B5EF4-FFF2-40B4-BE49-F238E27FC236}">
                <a16:creationId xmlns:a16="http://schemas.microsoft.com/office/drawing/2014/main" id="{90163605-6C38-3F28-C0F2-0B8B70B3F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88" y="4341409"/>
            <a:ext cx="7680614" cy="205330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EBE8DF0-02E5-22FA-EFE2-9AFF63AD2A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" t="2103" r="-1"/>
          <a:stretch/>
        </p:blipFill>
        <p:spPr>
          <a:xfrm>
            <a:off x="4167088" y="1680615"/>
            <a:ext cx="7680614" cy="10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30CC6-1C75-2960-3184-3DD31A766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9B8D78-BE80-C50F-7B11-322254177DF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Overview(5/5) – DB 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10B18-4505-F9CD-F4CF-D31688795B91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B2BB6-2222-4B99-128E-5BF2ABFECCD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112358-480D-F2C0-8FEB-00AAC6D2ABD0}"/>
              </a:ext>
            </a:extLst>
          </p:cNvPr>
          <p:cNvGrpSpPr/>
          <p:nvPr/>
        </p:nvGrpSpPr>
        <p:grpSpPr>
          <a:xfrm>
            <a:off x="2456920" y="2907538"/>
            <a:ext cx="426575" cy="828478"/>
            <a:chOff x="6097616" y="2260924"/>
            <a:chExt cx="426575" cy="82847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B003685-FC70-7481-9AC8-1619A6ECFEE7}"/>
                </a:ext>
              </a:extLst>
            </p:cNvPr>
            <p:cNvGrpSpPr/>
            <p:nvPr/>
          </p:nvGrpSpPr>
          <p:grpSpPr>
            <a:xfrm>
              <a:off x="6097616" y="2692432"/>
              <a:ext cx="426575" cy="396970"/>
              <a:chOff x="6890096" y="3351562"/>
              <a:chExt cx="426575" cy="396970"/>
            </a:xfrm>
          </p:grpSpPr>
          <p:sp>
            <p:nvSpPr>
              <p:cNvPr id="39" name="원통형 38">
                <a:extLst>
                  <a:ext uri="{FF2B5EF4-FFF2-40B4-BE49-F238E27FC236}">
                    <a16:creationId xmlns:a16="http://schemas.microsoft.com/office/drawing/2014/main" id="{B5771E66-1670-F1DD-814F-98C29AB3B8F9}"/>
                  </a:ext>
                </a:extLst>
              </p:cNvPr>
              <p:cNvSpPr/>
              <p:nvPr/>
            </p:nvSpPr>
            <p:spPr>
              <a:xfrm>
                <a:off x="6890096" y="354968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0" name="원통형 39">
                <a:extLst>
                  <a:ext uri="{FF2B5EF4-FFF2-40B4-BE49-F238E27FC236}">
                    <a16:creationId xmlns:a16="http://schemas.microsoft.com/office/drawing/2014/main" id="{78A53697-D43E-A25E-75F6-A47E1A316B5D}"/>
                  </a:ext>
                </a:extLst>
              </p:cNvPr>
              <p:cNvSpPr/>
              <p:nvPr/>
            </p:nvSpPr>
            <p:spPr>
              <a:xfrm>
                <a:off x="6890096" y="344681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1" name="원통형 40">
                <a:extLst>
                  <a:ext uri="{FF2B5EF4-FFF2-40B4-BE49-F238E27FC236}">
                    <a16:creationId xmlns:a16="http://schemas.microsoft.com/office/drawing/2014/main" id="{64090657-E37B-1F62-4380-895D3AD0737F}"/>
                  </a:ext>
                </a:extLst>
              </p:cNvPr>
              <p:cNvSpPr/>
              <p:nvPr/>
            </p:nvSpPr>
            <p:spPr>
              <a:xfrm>
                <a:off x="6890096" y="335156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365A2C87-1BBD-CF79-012E-F07742DFC49F}"/>
                  </a:ext>
                </a:extLst>
              </p:cNvPr>
              <p:cNvSpPr/>
              <p:nvPr/>
            </p:nvSpPr>
            <p:spPr>
              <a:xfrm>
                <a:off x="6911753" y="3363969"/>
                <a:ext cx="387795" cy="767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43BABB1-A8AA-A4D0-946A-C0EA69E38E7D}"/>
                </a:ext>
              </a:extLst>
            </p:cNvPr>
            <p:cNvSpPr/>
            <p:nvPr/>
          </p:nvSpPr>
          <p:spPr>
            <a:xfrm>
              <a:off x="6100818" y="2260924"/>
              <a:ext cx="401410" cy="474656"/>
            </a:xfrm>
            <a:prstGeom prst="roundRect">
              <a:avLst>
                <a:gd name="adj" fmla="val 632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ko-KR" sz="1200" b="1" dirty="0">
                  <a:solidFill>
                    <a:srgbClr val="F0C658"/>
                  </a:solidFill>
                </a:rPr>
                <a:t>02</a:t>
              </a: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3161D63-2FD3-C0C9-39A8-EE21BB5F13DB}"/>
              </a:ext>
            </a:extLst>
          </p:cNvPr>
          <p:cNvSpPr/>
          <p:nvPr/>
        </p:nvSpPr>
        <p:spPr>
          <a:xfrm>
            <a:off x="2117290" y="3876764"/>
            <a:ext cx="1087074" cy="198850"/>
          </a:xfrm>
          <a:prstGeom prst="roundRect">
            <a:avLst>
              <a:gd name="adj" fmla="val 6327"/>
            </a:avLst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000" b="1" dirty="0">
                <a:solidFill>
                  <a:srgbClr val="F0C658"/>
                </a:solidFill>
              </a:rPr>
              <a:t>Process / Error Logs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43F86D0-B0EA-0D7B-7504-619CF0710032}"/>
              </a:ext>
            </a:extLst>
          </p:cNvPr>
          <p:cNvCxnSpPr>
            <a:cxnSpLocks/>
          </p:cNvCxnSpPr>
          <p:nvPr/>
        </p:nvCxnSpPr>
        <p:spPr>
          <a:xfrm>
            <a:off x="1732174" y="3531882"/>
            <a:ext cx="644203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C135C20-A6A8-6BF0-D96C-13DA9A4D2095}"/>
              </a:ext>
            </a:extLst>
          </p:cNvPr>
          <p:cNvSpPr/>
          <p:nvPr/>
        </p:nvSpPr>
        <p:spPr>
          <a:xfrm>
            <a:off x="271538" y="2388005"/>
            <a:ext cx="1343283" cy="2280833"/>
          </a:xfrm>
          <a:prstGeom prst="roundRect">
            <a:avLst>
              <a:gd name="adj" fmla="val 11272"/>
            </a:avLst>
          </a:prstGeom>
          <a:solidFill>
            <a:srgbClr val="3182F7"/>
          </a:solidFill>
          <a:ln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Process</a:t>
            </a:r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Error</a:t>
            </a:r>
          </a:p>
          <a:p>
            <a:pPr algn="ctr"/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21861F2-8DBB-FAAF-CD8C-45A14A342F57}"/>
              </a:ext>
            </a:extLst>
          </p:cNvPr>
          <p:cNvSpPr/>
          <p:nvPr/>
        </p:nvSpPr>
        <p:spPr>
          <a:xfrm>
            <a:off x="519454" y="1194976"/>
            <a:ext cx="1354958" cy="554476"/>
          </a:xfrm>
          <a:prstGeom prst="roundRect">
            <a:avLst>
              <a:gd name="adj" fmla="val 11272"/>
            </a:avLst>
          </a:prstGeom>
          <a:solidFill>
            <a:srgbClr val="141414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900" b="1" dirty="0"/>
              <a:t>Raw DATA Stream</a:t>
            </a:r>
            <a:endParaRPr lang="ko-KR" altLang="en-US" sz="900" b="1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8FE515F-63F3-54E9-CB87-BAB2AE47A2A1}"/>
              </a:ext>
            </a:extLst>
          </p:cNvPr>
          <p:cNvCxnSpPr>
            <a:cxnSpLocks/>
          </p:cNvCxnSpPr>
          <p:nvPr/>
        </p:nvCxnSpPr>
        <p:spPr>
          <a:xfrm>
            <a:off x="658455" y="1379802"/>
            <a:ext cx="45720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089E304-5398-C601-985B-F3A4973833A5}"/>
              </a:ext>
            </a:extLst>
          </p:cNvPr>
          <p:cNvSpPr/>
          <p:nvPr/>
        </p:nvSpPr>
        <p:spPr>
          <a:xfrm>
            <a:off x="3706833" y="1054540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VIS_Camera</a:t>
            </a:r>
            <a:r>
              <a:rPr lang="en-US" altLang="ko-KR" sz="1200" b="1" dirty="0">
                <a:solidFill>
                  <a:schemeClr val="tx1"/>
                </a:solidFill>
              </a:rPr>
              <a:t> Frame Exporting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EEC03A-F81F-0333-3BF1-7B1D29A3CB1A}"/>
              </a:ext>
            </a:extLst>
          </p:cNvPr>
          <p:cNvSpPr/>
          <p:nvPr/>
        </p:nvSpPr>
        <p:spPr>
          <a:xfrm>
            <a:off x="3706833" y="2218367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THR_Camera</a:t>
            </a:r>
            <a:r>
              <a:rPr lang="en-US" altLang="ko-KR" sz="1200" b="1" dirty="0">
                <a:solidFill>
                  <a:schemeClr val="tx1"/>
                </a:solidFill>
              </a:rPr>
              <a:t> Frame Exporting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C16611E-F7D3-9165-00CB-FE025C29EA20}"/>
              </a:ext>
            </a:extLst>
          </p:cNvPr>
          <p:cNvSpPr/>
          <p:nvPr/>
        </p:nvSpPr>
        <p:spPr>
          <a:xfrm>
            <a:off x="3706832" y="3382194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Video Black Equalizing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CCC58C-D0FB-3DC3-3A31-63769421AABD}"/>
              </a:ext>
            </a:extLst>
          </p:cNvPr>
          <p:cNvSpPr/>
          <p:nvPr/>
        </p:nvSpPr>
        <p:spPr>
          <a:xfrm>
            <a:off x="3706833" y="4546021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Video Resizing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688D866-AC2E-0DED-CD2E-D786562F26EB}"/>
              </a:ext>
            </a:extLst>
          </p:cNvPr>
          <p:cNvSpPr/>
          <p:nvPr/>
        </p:nvSpPr>
        <p:spPr>
          <a:xfrm>
            <a:off x="230207" y="5709848"/>
            <a:ext cx="4783128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General Video frame, AI Detection Model Result Integration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067E8D0-2FC1-E1CA-98C2-562D8C3512DC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3020030" y="1208048"/>
            <a:ext cx="686803" cy="23256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53B27FA-C914-F234-87C4-188B521ADED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020030" y="2371875"/>
            <a:ext cx="686803" cy="1161846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97E560E-D1EA-C72A-D3FE-BA69FBC7004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020030" y="3533721"/>
            <a:ext cx="686802" cy="198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C4D92-3FF1-D22D-3865-46317EA6A3DD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020030" y="3533721"/>
            <a:ext cx="686803" cy="116580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D5C853-C654-C985-4AF0-2E6CDE341C6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621771" y="4230586"/>
            <a:ext cx="25660" cy="147926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37AD76F6-8F20-A608-9494-69F49DADC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50" y="1054540"/>
            <a:ext cx="5739171" cy="76949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82CD6C1-F131-8B1F-8D4F-995CF2E64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49" y="2211397"/>
            <a:ext cx="5739171" cy="7809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991227A-E7B8-CB57-88FF-1B1C89D98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850" y="3351765"/>
            <a:ext cx="5739170" cy="91858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D8502BA-5F5F-472D-4B3B-1B4EA1078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848" y="4540221"/>
            <a:ext cx="5739171" cy="91778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FF0DE40-AF9B-875C-663F-A2B6A694C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302" y="5708556"/>
            <a:ext cx="5141791" cy="9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51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BFC27-DA7F-6640-FED7-36B63879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C9A2569-27FD-3B94-423A-CBB0E63D6E91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030F1E-6B2D-4FF7-A15E-3BF92F7CC3E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30E80-7BDC-8E9C-29D2-FF3813BF5E1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C55312-89EF-0F05-BFBA-9908EE2FBC2D}"/>
              </a:ext>
            </a:extLst>
          </p:cNvPr>
          <p:cNvSpPr/>
          <p:nvPr/>
        </p:nvSpPr>
        <p:spPr>
          <a:xfrm>
            <a:off x="598377" y="997529"/>
            <a:ext cx="10995246" cy="440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/>
              <a:t>Research Objectives </a:t>
            </a:r>
            <a:r>
              <a:rPr lang="en-US" altLang="ko-KR" sz="2800" b="1"/>
              <a:t>and Differentiation</a:t>
            </a:r>
            <a:endParaRPr lang="en-US" altLang="ko-KR" sz="2800" b="1" dirty="0"/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저비용 상용 카메라 모듈과</a:t>
            </a:r>
            <a:r>
              <a:rPr lang="en-US" altLang="ko-KR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오픈소스 </a:t>
            </a:r>
            <a:r>
              <a:rPr lang="en-US" altLang="ko-KR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모델을 결합하여 주야간 객체 인식 성능 향상과 영상 융합 기술 연구</a:t>
            </a:r>
            <a:endParaRPr lang="en-US" altLang="ko-KR" sz="2800" b="1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비용 대비 성능이 뛰어난 실용적 시스템 구현을 목표</a:t>
            </a:r>
            <a:endParaRPr lang="en-US" altLang="ko-KR" sz="2800" b="1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기술의 효용성을 검증하기 위한 휴대용 프로토타입 제작 및 시연</a:t>
            </a:r>
            <a:endParaRPr lang="en-US" altLang="ko-KR" sz="2800" kern="0" spc="0" dirty="0">
              <a:solidFill>
                <a:srgbClr val="EDEDED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9940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F154C-C77C-A2C2-BC53-CADFF05D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5D817C-663D-1A7E-E6E7-BB27C3185F9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D82847-24E4-378F-0026-40F66DFB98BB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Project Timeline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연구 </a:t>
            </a:r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추진 계획 및 일정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70F74-7191-C25B-A95A-AF2CA3EF51C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537C06-9D94-7994-7F2E-129F473DB1F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1250495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FC25-047F-2F35-ECEC-2E9C6E4B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E1DAD3-6155-F570-1D90-DCAA8932979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Timeline(1/3)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BDFA93-99BF-969C-E271-46EA0ADEDB96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4B7E22-3457-30DC-CACD-0D80578CF54F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29E6-4E00-9408-8066-BDDE0B5BEFC7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Proeject</a:t>
            </a:r>
            <a:r>
              <a:rPr lang="en-US" altLang="ko-KR" sz="2800" b="1" dirty="0">
                <a:solidFill>
                  <a:schemeClr val="bg1"/>
                </a:solidFill>
              </a:rPr>
              <a:t> Research Process</a:t>
            </a: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1)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초저조도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카메라 영상을 블랙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이퀄라이징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어두운 부분 밝게 보정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) 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처리하여 야간에도 충분한 밝기의 영상을 확보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하여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AI 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객체 인식 모델을 적용</a:t>
            </a:r>
            <a:endParaRPr lang="en-US" altLang="ko-KR" sz="2000" kern="0" dirty="0">
              <a:solidFill>
                <a:schemeClr val="bg1"/>
              </a:solidFill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2) 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동일한 화면을 촬영하는 열상 카메라에서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AI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객체 인식 모델을 적용</a:t>
            </a:r>
            <a:endParaRPr lang="en-US" altLang="ko-KR" sz="20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3) 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일반 카메라와 열상 카메라에서 수집한 객체 인식 결과를 바탕으로 일반 카메라의 영상 위에 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인식 결과를 통합하여 멀티 센싱을 통해 단일 센서 대비 더 나은 객체 탐지 결과 생성</a:t>
            </a:r>
            <a:endParaRPr lang="en-US" altLang="ko-KR" sz="20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51165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47F4-3B26-0312-0294-126B4CCF3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1FF8D7-DC51-F6E4-D9BA-83F3CC90DDCF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NVG(1/4)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FEDB4E-9E25-5F44-B96E-55C9C201D7F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34E83E-7D30-4C0B-B4F5-7A24F9E53B6A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894A15-CBD7-2CE7-9D1E-EAD1CA6E3DF8}"/>
              </a:ext>
            </a:extLst>
          </p:cNvPr>
          <p:cNvGrpSpPr/>
          <p:nvPr/>
        </p:nvGrpSpPr>
        <p:grpSpPr>
          <a:xfrm>
            <a:off x="564640" y="1194955"/>
            <a:ext cx="11059324" cy="1849581"/>
            <a:chOff x="564640" y="1143000"/>
            <a:chExt cx="11059324" cy="1849581"/>
          </a:xfrm>
        </p:grpSpPr>
        <p:pic>
          <p:nvPicPr>
            <p:cNvPr id="5" name="그림 4" descr="그린, 잔디, 식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2651936-BFAB-87AD-0D01-FFE80E7B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121" y="1143000"/>
              <a:ext cx="2814565" cy="18415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56D2BB3-E18F-A5A2-9D92-A186FB9E924A}"/>
                </a:ext>
              </a:extLst>
            </p:cNvPr>
            <p:cNvGrpSpPr/>
            <p:nvPr/>
          </p:nvGrpSpPr>
          <p:grpSpPr>
            <a:xfrm>
              <a:off x="8808764" y="1149381"/>
              <a:ext cx="2815200" cy="1843200"/>
              <a:chOff x="406617" y="3340677"/>
              <a:chExt cx="2815200" cy="18432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1D17B5A-EB3E-58C3-1D03-72CD9C84DA10}"/>
                  </a:ext>
                </a:extLst>
              </p:cNvPr>
              <p:cNvSpPr/>
              <p:nvPr/>
            </p:nvSpPr>
            <p:spPr>
              <a:xfrm>
                <a:off x="406617" y="3340677"/>
                <a:ext cx="2815200" cy="18432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 descr="원, 야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506EE28-0AA9-541F-34AE-5BDCF3EBC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61"/>
              <a:stretch/>
            </p:blipFill>
            <p:spPr>
              <a:xfrm>
                <a:off x="668301" y="3377044"/>
                <a:ext cx="2291196" cy="175606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</p:grpSp>
        <p:pic>
          <p:nvPicPr>
            <p:cNvPr id="20" name="그림 19" descr="광학 기기, 카메라, 카메라 및 광학, 망원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147FF43-30CF-075E-A725-0D0EBDCDF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882" y="1150283"/>
              <a:ext cx="2709161" cy="18422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4" name="그림 23" descr="자동차 부품, 카메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016CFA6-702A-1C52-7732-25804CD99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40" y="1147056"/>
              <a:ext cx="2453164" cy="1837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FB9394-45E7-CE0E-E8EC-3568C4754D4C}"/>
              </a:ext>
            </a:extLst>
          </p:cNvPr>
          <p:cNvSpPr/>
          <p:nvPr/>
        </p:nvSpPr>
        <p:spPr>
          <a:xfrm>
            <a:off x="564640" y="3184813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야간투시경</a:t>
            </a:r>
            <a:r>
              <a:rPr lang="en-US" altLang="ko-KR" sz="2800" b="1" dirty="0"/>
              <a:t>(Night Vision Goggle)</a:t>
            </a:r>
            <a:r>
              <a:rPr lang="ko-KR" altLang="en-US" sz="2800" dirty="0"/>
              <a:t>은 </a:t>
            </a:r>
            <a:r>
              <a:rPr lang="ko-KR" altLang="en-US" sz="2800" dirty="0" err="1"/>
              <a:t>초저조도</a:t>
            </a:r>
            <a:r>
              <a:rPr lang="ko-KR" altLang="en-US" sz="2800" dirty="0"/>
              <a:t> 환경에서 주변의 미세한 빛을</a:t>
            </a:r>
            <a:r>
              <a:rPr lang="ko-KR" altLang="en-US" sz="2800" b="1" dirty="0"/>
              <a:t> 광 </a:t>
            </a:r>
            <a:r>
              <a:rPr lang="ko-KR" altLang="en-US" sz="2800" b="1" dirty="0" err="1"/>
              <a:t>증배관</a:t>
            </a:r>
            <a:r>
              <a:rPr lang="en-US" altLang="ko-KR" sz="2800" b="1" dirty="0"/>
              <a:t>(</a:t>
            </a:r>
            <a:r>
              <a:rPr lang="en-US" altLang="ko-KR" sz="2800" b="1"/>
              <a:t>Image Intensifier </a:t>
            </a:r>
            <a:r>
              <a:rPr lang="en-US" altLang="ko-KR" sz="2800" b="1" dirty="0"/>
              <a:t>Tube)</a:t>
            </a:r>
            <a:r>
              <a:rPr lang="ko-KR" altLang="en-US" sz="2800" dirty="0"/>
              <a:t>을 통해 수천 배로 증폭시켜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인간의 시야보다 훨씬 더 밝은 시야를 제공하는 장비이다</a:t>
            </a:r>
            <a:r>
              <a:rPr lang="en-US" altLang="ko-KR" sz="2800" b="1" dirty="0"/>
              <a:t>. </a:t>
            </a:r>
            <a:r>
              <a:rPr lang="ko-KR" altLang="en-US" sz="2800" dirty="0"/>
              <a:t>이 장치는 주로 </a:t>
            </a:r>
            <a:r>
              <a:rPr lang="ko-KR" altLang="en-US" sz="2800" b="1" dirty="0"/>
              <a:t>야간 작전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감시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정찰 임무를 수행하는 군 특수부대에서 필수적으로 사용한다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243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63789-2894-6F3F-EA06-7547DE3F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ECA3D8-2836-B608-51CD-74C5BCE98BF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Timeline(2/3)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87B5DA-0DDD-78FB-5593-D7A5E3F4C0A3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32CA27-4AD6-B98B-DB55-F28CDF86AF7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DED5CF-3E14-C564-AAB3-F9983EC35853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Proeject</a:t>
            </a:r>
            <a:r>
              <a:rPr lang="en-US" altLang="ko-KR" sz="2800" b="1" dirty="0">
                <a:solidFill>
                  <a:schemeClr val="bg1"/>
                </a:solidFill>
              </a:rPr>
              <a:t> Research Process</a:t>
            </a:r>
          </a:p>
          <a:p>
            <a:pPr marL="457200" indent="-457200" fontAlgn="base">
              <a:lnSpc>
                <a:spcPct val="150000"/>
              </a:lnSpc>
              <a:buAutoNum type="arabicPeriod" startAt="4"/>
            </a:pP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핵심 기능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1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에서 얻은 영상 위에 탐지 결과를 실시간으로 시각화</a:t>
            </a:r>
            <a:endParaRPr lang="en-US" altLang="ko-KR" sz="2000" kern="0" dirty="0">
              <a:solidFill>
                <a:schemeClr val="bg1"/>
              </a:solidFill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AutoNum type="arabicPeriod" startAt="4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</a:rPr>
              <a:t>1</a:t>
            </a:r>
            <a:r>
              <a:rPr lang="ko-KR" altLang="en-US" sz="2000" kern="0" spc="0">
                <a:solidFill>
                  <a:schemeClr val="bg1"/>
                </a:solidFill>
                <a:effectLst/>
                <a:latin typeface="한컴바탕"/>
              </a:rPr>
              <a:t>인용 휴대형 프로토타입 장비 구현</a:t>
            </a:r>
            <a:endParaRPr lang="ko-KR" altLang="en-US" sz="2000" kern="0" spc="0" dirty="0">
              <a:solidFill>
                <a:schemeClr val="bg1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669368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55FB-5BA5-8FD8-0B49-C9C7BEF6D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70E169-BC1E-3F0B-B23C-F04969A00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05010"/>
              </p:ext>
            </p:extLst>
          </p:nvPr>
        </p:nvGraphicFramePr>
        <p:xfrm>
          <a:off x="271538" y="831463"/>
          <a:ext cx="11641641" cy="553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803">
                  <a:extLst>
                    <a:ext uri="{9D8B030D-6E8A-4147-A177-3AD203B41FA5}">
                      <a16:colId xmlns:a16="http://schemas.microsoft.com/office/drawing/2014/main" val="1574528556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1637018963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3475663676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3014522579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616947280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93483602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243395334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4053636302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845272481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4161500212"/>
                    </a:ext>
                  </a:extLst>
                </a:gridCol>
              </a:tblGrid>
              <a:tr h="478386">
                <a:tc rowSpan="2"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월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r" latinLnBrk="1"/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연구내용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추진 일정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290417"/>
                  </a:ext>
                </a:extLst>
              </a:tr>
              <a:tr h="478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06366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전체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44059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실시간 프레임 추출 및 밝기 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15334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프레임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객체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656020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열상 카메라 실시간 프레임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00998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열상 프레임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객체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026594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멀티 센싱 객체 인식 통합 처리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263647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인식 결과 객체 외곽선 추출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3696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위 실시간 탐지 정보 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57185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5CE908-A73B-445A-0B3E-0C7B0D2795BF}"/>
              </a:ext>
            </a:extLst>
          </p:cNvPr>
          <p:cNvSpPr/>
          <p:nvPr/>
        </p:nvSpPr>
        <p:spPr>
          <a:xfrm>
            <a:off x="3080905" y="1853682"/>
            <a:ext cx="8801101" cy="440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500C40-F9AC-71F1-A3E8-77588BFCFDE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B8A03A-9AE9-1685-6572-E9B70EE3148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D5B418-4D7B-F98B-091E-8CDA38BCA7BD}"/>
              </a:ext>
            </a:extLst>
          </p:cNvPr>
          <p:cNvSpPr/>
          <p:nvPr/>
        </p:nvSpPr>
        <p:spPr>
          <a:xfrm>
            <a:off x="271538" y="119496"/>
            <a:ext cx="10302428" cy="649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Timeline(3/3)</a:t>
            </a:r>
            <a:endParaRPr lang="en-US" altLang="ko-KR" sz="4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242751A-E740-EFA4-F896-4349C2811547}"/>
              </a:ext>
            </a:extLst>
          </p:cNvPr>
          <p:cNvCxnSpPr>
            <a:cxnSpLocks/>
          </p:cNvCxnSpPr>
          <p:nvPr/>
        </p:nvCxnSpPr>
        <p:spPr>
          <a:xfrm>
            <a:off x="3044536" y="2805545"/>
            <a:ext cx="2499014" cy="0"/>
          </a:xfrm>
          <a:prstGeom prst="straightConnector1">
            <a:avLst/>
          </a:prstGeom>
          <a:ln>
            <a:solidFill>
              <a:srgbClr val="00AC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C290E14-9B22-7E49-8564-924BB407602A}"/>
              </a:ext>
            </a:extLst>
          </p:cNvPr>
          <p:cNvCxnSpPr>
            <a:cxnSpLocks/>
          </p:cNvCxnSpPr>
          <p:nvPr/>
        </p:nvCxnSpPr>
        <p:spPr>
          <a:xfrm>
            <a:off x="5543550" y="3363190"/>
            <a:ext cx="1459922" cy="0"/>
          </a:xfrm>
          <a:prstGeom prst="straightConnector1">
            <a:avLst/>
          </a:prstGeom>
          <a:ln>
            <a:solidFill>
              <a:srgbClr val="14E58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B50964D-864D-6BC3-485B-5F358EF3863D}"/>
              </a:ext>
            </a:extLst>
          </p:cNvPr>
          <p:cNvCxnSpPr>
            <a:cxnSpLocks/>
          </p:cNvCxnSpPr>
          <p:nvPr/>
        </p:nvCxnSpPr>
        <p:spPr>
          <a:xfrm>
            <a:off x="5543550" y="4542559"/>
            <a:ext cx="1459922" cy="0"/>
          </a:xfrm>
          <a:prstGeom prst="straightConnector1">
            <a:avLst/>
          </a:prstGeom>
          <a:ln>
            <a:solidFill>
              <a:srgbClr val="14E58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4D0280C-7C68-1D8E-347B-0375446483A2}"/>
              </a:ext>
            </a:extLst>
          </p:cNvPr>
          <p:cNvCxnSpPr>
            <a:cxnSpLocks/>
          </p:cNvCxnSpPr>
          <p:nvPr/>
        </p:nvCxnSpPr>
        <p:spPr>
          <a:xfrm>
            <a:off x="3028951" y="3952009"/>
            <a:ext cx="2514599" cy="0"/>
          </a:xfrm>
          <a:prstGeom prst="straightConnector1">
            <a:avLst/>
          </a:prstGeom>
          <a:ln>
            <a:solidFill>
              <a:srgbClr val="00AC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371B55-9D40-9770-1BF6-2C895FD12AAE}"/>
              </a:ext>
            </a:extLst>
          </p:cNvPr>
          <p:cNvCxnSpPr>
            <a:cxnSpLocks/>
          </p:cNvCxnSpPr>
          <p:nvPr/>
        </p:nvCxnSpPr>
        <p:spPr>
          <a:xfrm>
            <a:off x="6961909" y="5120986"/>
            <a:ext cx="101830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137E2A-106A-7CAD-88B0-1D8C51638B88}"/>
              </a:ext>
            </a:extLst>
          </p:cNvPr>
          <p:cNvCxnSpPr>
            <a:cxnSpLocks/>
          </p:cNvCxnSpPr>
          <p:nvPr/>
        </p:nvCxnSpPr>
        <p:spPr>
          <a:xfrm>
            <a:off x="7980217" y="5611091"/>
            <a:ext cx="95076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336B24-9564-69EE-377D-8464BA2FF010}"/>
              </a:ext>
            </a:extLst>
          </p:cNvPr>
          <p:cNvCxnSpPr>
            <a:cxnSpLocks/>
          </p:cNvCxnSpPr>
          <p:nvPr/>
        </p:nvCxnSpPr>
        <p:spPr>
          <a:xfrm>
            <a:off x="8972550" y="6236277"/>
            <a:ext cx="95596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3E19EB-0EE2-94AC-63DE-B97EE1F30912}"/>
              </a:ext>
            </a:extLst>
          </p:cNvPr>
          <p:cNvSpPr/>
          <p:nvPr/>
        </p:nvSpPr>
        <p:spPr>
          <a:xfrm>
            <a:off x="3044537" y="1853682"/>
            <a:ext cx="2499014" cy="452672"/>
          </a:xfrm>
          <a:prstGeom prst="rect">
            <a:avLst/>
          </a:prstGeom>
          <a:solidFill>
            <a:srgbClr val="00A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기본 기능 개발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9FCFBF-5B81-FD89-A4D4-397A9DFDF42E}"/>
              </a:ext>
            </a:extLst>
          </p:cNvPr>
          <p:cNvSpPr/>
          <p:nvPr/>
        </p:nvSpPr>
        <p:spPr>
          <a:xfrm>
            <a:off x="5564332" y="1853682"/>
            <a:ext cx="1418359" cy="452674"/>
          </a:xfrm>
          <a:prstGeom prst="rect">
            <a:avLst/>
          </a:prstGeom>
          <a:solidFill>
            <a:srgbClr val="14E5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핵심 기능 개발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B27B8F-9A10-FA63-4E57-2E99C0F37143}"/>
              </a:ext>
            </a:extLst>
          </p:cNvPr>
          <p:cNvSpPr/>
          <p:nvPr/>
        </p:nvSpPr>
        <p:spPr>
          <a:xfrm>
            <a:off x="7008667" y="1845012"/>
            <a:ext cx="2925042" cy="47042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추가 기능 개발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08F9106-5914-6C7E-D431-D0E099B231E1}"/>
              </a:ext>
            </a:extLst>
          </p:cNvPr>
          <p:cNvSpPr/>
          <p:nvPr/>
        </p:nvSpPr>
        <p:spPr>
          <a:xfrm>
            <a:off x="9970076" y="1845011"/>
            <a:ext cx="940379" cy="4704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데모 완성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AA3939-C1ED-00E7-0407-17F47980B15D}"/>
              </a:ext>
            </a:extLst>
          </p:cNvPr>
          <p:cNvSpPr/>
          <p:nvPr/>
        </p:nvSpPr>
        <p:spPr>
          <a:xfrm>
            <a:off x="10941627" y="1845011"/>
            <a:ext cx="940379" cy="47042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결과 발표</a:t>
            </a:r>
          </a:p>
        </p:txBody>
      </p:sp>
    </p:spTree>
    <p:extLst>
      <p:ext uri="{BB962C8B-B14F-4D97-AF65-F5344CB8AC3E}">
        <p14:creationId xmlns:p14="http://schemas.microsoft.com/office/powerpoint/2010/main" val="4085595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42479-1B2D-848D-8EB2-67F383E00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3CF430-E6F5-B12A-204F-14D232539CFE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93260E-E5DE-E27A-FA05-09E7A88606DE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Development Process</a:t>
            </a:r>
          </a:p>
          <a:p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개발 진행 상황 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52BE85-5A80-7231-19FA-60BDDA5DEDFB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42B85A-6238-A62B-6D7F-4B42CAC83FCF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3993682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96AB-5192-C05B-A804-CCA401D00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565C73F-CFD1-DC7E-692F-D6B717140A5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26AA5-4D33-09ED-029F-221AD08E4C89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AC4CA4-E9D6-ADEA-3A13-8D62FB2C8071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1. (H/W)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FLIR Lepton 3.5 Datasheet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17" name="그림 16" descr="텍스트, 스크린샷, 문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38B495-A793-A57C-4CC2-FFAB7FFFE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75" y="874929"/>
            <a:ext cx="4439782" cy="5745600"/>
          </a:xfrm>
          <a:prstGeom prst="rect">
            <a:avLst/>
          </a:prstGeom>
        </p:spPr>
      </p:pic>
      <p:pic>
        <p:nvPicPr>
          <p:cNvPr id="18" name="그림 17" descr="텍스트, 스크린샷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0DF6AB-E60C-5FA6-29BE-209715D6C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1" y="874929"/>
            <a:ext cx="4439782" cy="57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57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76684-DD62-682D-776E-BB833F542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3571820-CDAB-241A-287F-85667BBFBFC6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221C00-5DAD-17AB-085E-6613E7B20ED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172564-6C57-47EE-9D40-BEBF884B4F34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2.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(H/W) 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BreakOut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 V2 Datasheet</a:t>
            </a:r>
          </a:p>
        </p:txBody>
      </p:sp>
      <p:pic>
        <p:nvPicPr>
          <p:cNvPr id="2" name="그림 1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CDE9E7-83EA-2BA0-8C15-06E2F1667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152" y="874929"/>
            <a:ext cx="4439129" cy="5744754"/>
          </a:xfrm>
          <a:prstGeom prst="rect">
            <a:avLst/>
          </a:prstGeom>
        </p:spPr>
      </p:pic>
      <p:pic>
        <p:nvPicPr>
          <p:cNvPr id="4" name="그림 3" descr="텍스트, 전자제품, 스크린샷, 회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7C07A6-F04D-46B3-8E60-E0C280E11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7" y="874929"/>
            <a:ext cx="4439129" cy="57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79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EE93-64D1-BB62-A240-B6EB33E15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9CB021F-2EFC-5CEA-21DF-C9AF6C7F6A4A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DE89B-A853-00DE-7071-296A9207DD5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4FF4D-E203-FB3B-30C0-D60DFA765464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2.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(H/W) 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BreakOut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 V2 Datasheet</a:t>
            </a:r>
          </a:p>
        </p:txBody>
      </p:sp>
      <p:pic>
        <p:nvPicPr>
          <p:cNvPr id="3" name="그림 2" descr="텍스트, 폰트, 편지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1DC41B-8175-2476-6139-ECCC344CE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9" y="792479"/>
            <a:ext cx="4255531" cy="2753579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9B4204-0F6E-D420-ADF1-618F732E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8" y="3740796"/>
            <a:ext cx="4255531" cy="2753579"/>
          </a:xfrm>
          <a:prstGeom prst="rect">
            <a:avLst/>
          </a:prstGeom>
        </p:spPr>
      </p:pic>
      <p:pic>
        <p:nvPicPr>
          <p:cNvPr id="10" name="그림 9" descr="텍스트, 스크린샷, 도표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6C56F1-B0D1-7C2F-47E7-DEC2BBA1E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166" y="3740797"/>
            <a:ext cx="4255531" cy="2753579"/>
          </a:xfrm>
          <a:prstGeom prst="rect">
            <a:avLst/>
          </a:prstGeom>
        </p:spPr>
      </p:pic>
      <p:pic>
        <p:nvPicPr>
          <p:cNvPr id="12" name="그림 11" descr="텍스트, 도표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1D8ED6-BEC6-DB1E-7F70-D5F362957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166" y="792478"/>
            <a:ext cx="4255531" cy="275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75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EC3B0-BE37-F33C-EF78-0DA53EF2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67A4CB6-91F3-BDCF-9551-2296F67EE01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5F8F9E-4FD5-5FF7-EBD7-D570CB8339C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54C331-0E36-7ACE-E0BB-F61BCBBE8D20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3.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(H/W)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Jetson Nano Pin map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BB099A-B309-4B37-34A1-1F39AD5F6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5" y="815722"/>
            <a:ext cx="7328357" cy="57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70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9A38-4F2B-F868-D2AC-2B5613F8F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FFEA8E8-C6F4-1F24-865B-BBD474CF29CE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2475E9-E4DD-CE8C-5D3F-258C7260A211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4AD5BC-59FF-B1CC-280A-E93F69CC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33" y="824123"/>
            <a:ext cx="9676680" cy="554331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964746-C421-63F2-A29D-C293A65EC710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4.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(H/W)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Jetson Nano Pin map</a:t>
            </a:r>
          </a:p>
        </p:txBody>
      </p:sp>
    </p:spTree>
    <p:extLst>
      <p:ext uri="{BB962C8B-B14F-4D97-AF65-F5344CB8AC3E}">
        <p14:creationId xmlns:p14="http://schemas.microsoft.com/office/powerpoint/2010/main" val="3173847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CC035-C701-4FE3-3F05-CE8513C2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C8A9A79-DE8A-736B-3670-52B4FD4AEC5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4D80FB-7EB0-07CE-9856-A03D3D58F0BA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C71CF0-66BC-D8FE-2169-EC8D66CD10AB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4.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(H/W)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Jetson Nano Pin map</a:t>
            </a:r>
          </a:p>
        </p:txBody>
      </p:sp>
      <p:pic>
        <p:nvPicPr>
          <p:cNvPr id="4" name="그림 3" descr="전자제품, 케이블, 전자 공학, 전기 배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615E6A-670C-F6CB-5BCA-59AC720D2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114" y="837334"/>
            <a:ext cx="5183332" cy="5183332"/>
          </a:xfrm>
          <a:prstGeom prst="rect">
            <a:avLst/>
          </a:prstGeom>
        </p:spPr>
      </p:pic>
      <p:pic>
        <p:nvPicPr>
          <p:cNvPr id="7" name="그림 6" descr="전기 배선, 케이블, 플라스틱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D76B7B-656E-BC42-92F4-24B6D4E3E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1001" y="837334"/>
            <a:ext cx="5161944" cy="51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80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1F0B3-829B-F71C-052C-FAB5E9778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E47A981-8205-9441-5194-6F07CCE16E43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4EF5EC-9326-8F8C-4BBE-EA16F41088C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07B1C2-299A-7980-2297-B92CCF8D90D1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4.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(H/W)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Jetson Nano Pin map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1D0BCE-DC7A-A069-145D-200B0E461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7" y="820625"/>
            <a:ext cx="7240668" cy="57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0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4249A-99BC-5E18-B938-51CD9914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69C861-883B-B534-361B-3916DF9F3446}"/>
              </a:ext>
            </a:extLst>
          </p:cNvPr>
          <p:cNvSpPr/>
          <p:nvPr/>
        </p:nvSpPr>
        <p:spPr>
          <a:xfrm>
            <a:off x="271538" y="119495"/>
            <a:ext cx="10370522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TOD (2/4)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5F387-6A8B-CCD5-E2F4-87A36C3DE1D6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AD48E4-2855-BA5B-8CB8-0707AE4345F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423244-B1AF-BACA-C52A-470F1FDDBC21}"/>
              </a:ext>
            </a:extLst>
          </p:cNvPr>
          <p:cNvSpPr/>
          <p:nvPr/>
        </p:nvSpPr>
        <p:spPr>
          <a:xfrm>
            <a:off x="347368" y="3184813"/>
            <a:ext cx="11497263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열상 감시 장비</a:t>
            </a:r>
            <a:r>
              <a:rPr lang="en-US" altLang="ko-KR" sz="2800" b="1" dirty="0"/>
              <a:t>(Thermal Observing Device)</a:t>
            </a:r>
            <a:r>
              <a:rPr lang="ko-KR" altLang="en-US" sz="2800" dirty="0"/>
              <a:t>는 물체에서 방출되는 적외선</a:t>
            </a:r>
            <a:r>
              <a:rPr lang="en-US" altLang="ko-KR" sz="2800" dirty="0"/>
              <a:t>(</a:t>
            </a:r>
            <a:r>
              <a:rPr lang="ko-KR" altLang="en-US" sz="2800" dirty="0"/>
              <a:t>열 에너지</a:t>
            </a:r>
            <a:r>
              <a:rPr lang="en-US" altLang="ko-KR" sz="2800" dirty="0"/>
              <a:t>)</a:t>
            </a:r>
            <a:r>
              <a:rPr lang="ko-KR" altLang="en-US" sz="2800" dirty="0"/>
              <a:t>을 감지하여</a:t>
            </a:r>
            <a:r>
              <a:rPr lang="en-US" altLang="ko-KR" sz="2800" dirty="0"/>
              <a:t>, </a:t>
            </a:r>
            <a:r>
              <a:rPr lang="ko-KR" altLang="en-US" sz="2800" dirty="0"/>
              <a:t>그 열의 차이를 바탕으로 </a:t>
            </a:r>
            <a:r>
              <a:rPr lang="ko-KR" altLang="en-US" sz="2800" b="1" dirty="0"/>
              <a:t>사람이나 물체의 형태를 영상으로 보여주는 장비</a:t>
            </a:r>
            <a:r>
              <a:rPr lang="ko-KR" altLang="en-US" sz="2800" dirty="0"/>
              <a:t>입니다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 장치는 </a:t>
            </a:r>
            <a:r>
              <a:rPr lang="ko-KR" altLang="en-US" sz="2800" b="1" dirty="0"/>
              <a:t>빛이 전혀 없는 완전한 어둠 속에서도 작동</a:t>
            </a:r>
            <a:r>
              <a:rPr lang="ko-KR" altLang="en-US" sz="2800" dirty="0"/>
              <a:t>하며</a:t>
            </a:r>
            <a:r>
              <a:rPr lang="en-US" altLang="ko-KR" sz="2800" dirty="0"/>
              <a:t>, </a:t>
            </a:r>
            <a:r>
              <a:rPr lang="ko-KR" altLang="en-US" sz="2800" b="1" dirty="0"/>
              <a:t>대한민국 국군은 이를 휴전선 인근에 배치하여 빈틈없는 경계 작전임무 수행에 위해 활용한다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95FEB9-E28A-2773-2EC7-827DF661218B}"/>
              </a:ext>
            </a:extLst>
          </p:cNvPr>
          <p:cNvGrpSpPr/>
          <p:nvPr/>
        </p:nvGrpSpPr>
        <p:grpSpPr>
          <a:xfrm>
            <a:off x="347368" y="1201335"/>
            <a:ext cx="11497263" cy="1847899"/>
            <a:chOff x="271538" y="1201335"/>
            <a:chExt cx="11497263" cy="1847899"/>
          </a:xfrm>
        </p:grpSpPr>
        <p:pic>
          <p:nvPicPr>
            <p:cNvPr id="3" name="그림 2" descr="텍스트, 스크린샷, 흑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F4ED008-6B7C-7085-6023-6F795983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826" y="1201336"/>
              <a:ext cx="2466975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그림 7" descr="광학 기기, 카메라 및 광학, 렌즈, 카메라 렌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0BB28C-A58D-2AC3-BA7E-0E7149787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7" t="19091" r="4192" b="21439"/>
            <a:stretch/>
          </p:blipFill>
          <p:spPr>
            <a:xfrm>
              <a:off x="6398571" y="1201336"/>
              <a:ext cx="2812969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그림 10" descr="스크린샷, 텍스트, 흑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E61864E-9C52-24C3-5E13-BFA9BA7F1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727" y="1201337"/>
              <a:ext cx="3553558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삼각대, 광학 기기, 카메라 및 광학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ED8BD4-8D1E-4836-50EA-4B902BA70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38" y="1201335"/>
              <a:ext cx="2387466" cy="18478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31192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DCEE7-7025-F741-810B-B08B6B0C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3FE3E44-5C57-A1D5-3AF8-AEC89EA12B1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CAFA4B-9E16-5E95-BCEB-3C8511188B0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1E95E0-41E2-7438-1585-93EA15DB520D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4.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(H/W)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Jetson Nano Pin map</a:t>
            </a:r>
          </a:p>
        </p:txBody>
      </p:sp>
      <p:pic>
        <p:nvPicPr>
          <p:cNvPr id="4" name="그림 3" descr="텍스트, 스크린샷, 메뉴, 책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E14CD9-1055-A3EF-94E6-D7226E016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9978" y="1458426"/>
            <a:ext cx="5659812" cy="42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49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B0F83-CB68-83E8-0EC3-1381A4323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204194F-456F-048A-271F-FE93BE988DAF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D7FC6E-6868-2D76-8D6C-F0748EEA0BE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64F780-3954-8BDF-E222-F86633CC2B1F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5.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WinSCP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개발환경 구축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677D46-CF63-8D51-7926-139162F7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8" y="669952"/>
            <a:ext cx="10002175" cy="587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05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1031-522C-04A7-3E1D-F7C0783DA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86D3A51-DA4B-44DF-4083-D4D7F7D8B08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05FFC8-AF3C-3745-1F96-04EBA1381CB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324E3-1CD0-B311-4A11-166C34FC2D02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5.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Docker(Ubuntu 18.04)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개발환경 구축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FC88C-863F-6608-62E6-E5035048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002"/>
          <a:stretch>
            <a:fillRect/>
          </a:stretch>
        </p:blipFill>
        <p:spPr>
          <a:xfrm>
            <a:off x="144725" y="760817"/>
            <a:ext cx="9045324" cy="24503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DF0E91-D4EC-FB7B-3E52-5F6212FD81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37" b="12404"/>
          <a:stretch>
            <a:fillRect/>
          </a:stretch>
        </p:blipFill>
        <p:spPr>
          <a:xfrm>
            <a:off x="1962560" y="3429000"/>
            <a:ext cx="10071557" cy="270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30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36202-B1D4-58F1-9EF8-2A153616D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D0C3EDF-30EA-9943-D05D-09D0DE96BD99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33EEE3-D961-35E2-2D16-F47057D5F38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F8FB68-3D35-052B-8AAB-780E311CFD4C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5.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Docker(Ubuntu 18.04)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개발환경 구축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B0F3DD-77F5-B8B7-0F52-A0CA0551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170"/>
          <a:stretch>
            <a:fillRect/>
          </a:stretch>
        </p:blipFill>
        <p:spPr>
          <a:xfrm>
            <a:off x="5225325" y="869198"/>
            <a:ext cx="4675074" cy="51196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F8BCE7-258E-D9D0-B3C1-7008FD2A4C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800"/>
          <a:stretch>
            <a:fillRect/>
          </a:stretch>
        </p:blipFill>
        <p:spPr>
          <a:xfrm>
            <a:off x="185107" y="869198"/>
            <a:ext cx="4821070" cy="511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53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0E283-2894-1E16-454E-CC7073909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0F6532-AD1F-BC87-3AE1-2BF22C928FF0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A8DEAE-314E-E09F-1E20-0E8F76C7F4F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47136A-88BC-CC88-3572-A03ACD1D7F3B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5.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Docker(Ubuntu 18.04)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개발환경 구축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8ECCF9-4AD7-E182-8F10-BADA1E4F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5" y="815723"/>
            <a:ext cx="8272180" cy="57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72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B28F7-2C1B-69CC-85B0-036602F19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D0E893E-2764-1E6D-FC51-689F54FC52A8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036B7-1472-C38F-28A5-808963C91D7F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4E2E12-78C5-06E6-0E43-06CCC6F4E8D7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5.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Docker(Ubuntu 18.04)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개발환경 구축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BF07C2-4157-2A04-3F2B-5D48F713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15" y="834064"/>
            <a:ext cx="4610959" cy="586798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A4E0C4B-020B-D832-27FE-265CDD366C45}"/>
              </a:ext>
            </a:extLst>
          </p:cNvPr>
          <p:cNvGrpSpPr/>
          <p:nvPr/>
        </p:nvGrpSpPr>
        <p:grpSpPr>
          <a:xfrm>
            <a:off x="9285990" y="4170794"/>
            <a:ext cx="2139427" cy="2114549"/>
            <a:chOff x="4634345" y="1044287"/>
            <a:chExt cx="3574472" cy="3532908"/>
          </a:xfrm>
          <a:noFill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E8FD74-19CC-21E8-1C8E-1B4DCD15A652}"/>
                </a:ext>
              </a:extLst>
            </p:cNvPr>
            <p:cNvSpPr/>
            <p:nvPr/>
          </p:nvSpPr>
          <p:spPr>
            <a:xfrm>
              <a:off x="4634345" y="1044287"/>
              <a:ext cx="3574472" cy="353290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NVIDIA Jetson Nano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A0624E8-5AC9-EF19-05D6-730512FE6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3564" y="1493164"/>
              <a:ext cx="3376814" cy="297144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3120ACF-8670-EE56-454E-1A97B9B3FABE}"/>
              </a:ext>
            </a:extLst>
          </p:cNvPr>
          <p:cNvGrpSpPr/>
          <p:nvPr/>
        </p:nvGrpSpPr>
        <p:grpSpPr>
          <a:xfrm>
            <a:off x="9286550" y="1314451"/>
            <a:ext cx="2089438" cy="2114549"/>
            <a:chOff x="5651604" y="1105448"/>
            <a:chExt cx="2089438" cy="21145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1F6D22-4629-4162-35C5-DA7FCE42E1E0}"/>
                </a:ext>
              </a:extLst>
            </p:cNvPr>
            <p:cNvSpPr/>
            <p:nvPr/>
          </p:nvSpPr>
          <p:spPr>
            <a:xfrm>
              <a:off x="5651604" y="1105448"/>
              <a:ext cx="2089438" cy="211454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NVIDIA RTX4090 Desktop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31CAD7E-17A5-7D71-AC32-9ABB66D0A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197" y="1374115"/>
              <a:ext cx="1756252" cy="1763790"/>
            </a:xfrm>
            <a:prstGeom prst="rect">
              <a:avLst/>
            </a:prstGeom>
          </p:spPr>
        </p:pic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2F6684E-4A63-D573-25D7-6DADA257ECC1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 flipV="1">
            <a:off x="7068794" y="3700800"/>
            <a:ext cx="2217196" cy="152726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9B13E71-DD25-B237-1A75-14E0D21D6441}"/>
              </a:ext>
            </a:extLst>
          </p:cNvPr>
          <p:cNvCxnSpPr>
            <a:cxnSpLocks/>
            <a:stCxn id="13" idx="1"/>
            <a:endCxn id="17" idx="3"/>
          </p:cNvCxnSpPr>
          <p:nvPr/>
        </p:nvCxnSpPr>
        <p:spPr>
          <a:xfrm flipH="1">
            <a:off x="7068794" y="2371726"/>
            <a:ext cx="2217756" cy="132907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887B2B-7849-7D08-F967-5494D2D6B262}"/>
              </a:ext>
            </a:extLst>
          </p:cNvPr>
          <p:cNvGrpSpPr/>
          <p:nvPr/>
        </p:nvGrpSpPr>
        <p:grpSpPr>
          <a:xfrm>
            <a:off x="4929367" y="2790051"/>
            <a:ext cx="2139427" cy="1821498"/>
            <a:chOff x="5626609" y="4418886"/>
            <a:chExt cx="2139427" cy="211454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C8DD1B-F314-55EF-7CC3-CDF637F4AAEF}"/>
                </a:ext>
              </a:extLst>
            </p:cNvPr>
            <p:cNvSpPr/>
            <p:nvPr/>
          </p:nvSpPr>
          <p:spPr>
            <a:xfrm>
              <a:off x="5626609" y="4418886"/>
              <a:ext cx="2139427" cy="211454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</a:rPr>
                <a:t>Macbook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 16inch Pro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3980890-64C6-9661-BABB-9A806E602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87873" y="4713678"/>
              <a:ext cx="2016897" cy="1728024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24809D-B301-3C85-85FE-D5C51948EE2F}"/>
              </a:ext>
            </a:extLst>
          </p:cNvPr>
          <p:cNvSpPr/>
          <p:nvPr/>
        </p:nvSpPr>
        <p:spPr>
          <a:xfrm rot="19679063">
            <a:off x="7598117" y="2664316"/>
            <a:ext cx="908259" cy="41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SSH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26666F5-7BFE-335F-053E-9E2427CAE1CD}"/>
              </a:ext>
            </a:extLst>
          </p:cNvPr>
          <p:cNvSpPr/>
          <p:nvPr/>
        </p:nvSpPr>
        <p:spPr>
          <a:xfrm rot="2089761">
            <a:off x="7684377" y="3948955"/>
            <a:ext cx="908259" cy="41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SSH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44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82F30-3132-01B7-46B6-F9731E37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1BD736A-4A6F-0F07-BF27-9E56F17489F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E38EB6-3E38-5B48-FC1C-7051A25D10D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CFF445-2853-0EFE-0219-81BE4D2B0ADF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5.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SSH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개발환경 구축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0498C4-3D2A-0D52-4BB6-403E3485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6" t="6740"/>
          <a:stretch>
            <a:fillRect/>
          </a:stretch>
        </p:blipFill>
        <p:spPr>
          <a:xfrm>
            <a:off x="166684" y="1093944"/>
            <a:ext cx="5929316" cy="41046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0697D4-3DEE-C773-3C91-6D6E010620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53"/>
          <a:stretch>
            <a:fillRect/>
          </a:stretch>
        </p:blipFill>
        <p:spPr>
          <a:xfrm>
            <a:off x="6304318" y="1105450"/>
            <a:ext cx="5441822" cy="409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51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B760A-E3ED-0EC6-597F-D32D1EDAA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FC0797D-7FFB-7408-40EF-7E9595B532D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B06D9-1337-51A5-E9BF-37C7469AE0DD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F47199-91E4-ED8D-AB36-182F022167C1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5.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SSH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개발환경 구축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0766A5-2AAF-06B7-56CA-CCCB4109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90" y="1041461"/>
            <a:ext cx="2280487" cy="23246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AD2349-9935-D07F-BAE6-778EBF63D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56" y="1041461"/>
            <a:ext cx="9307954" cy="484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6E7FF-1723-CAE5-42E3-1D3E73DBF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D762E44-72CA-D08B-3423-D87FAE18EDA8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659C7-6FA0-A0EC-8AB9-006FED12993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4A6169-D0C8-A88B-4520-BC121BB6C4B6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6.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(S/W)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Yolo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객체 탐지 실험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54ED6F-578E-5ECB-E2FE-C8C014B26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9" y="1105449"/>
            <a:ext cx="11104368" cy="47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02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DDBF-B74E-148C-4FE3-72BE5D418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FF70256-33A1-86FC-0891-4484B13DF53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E866D-5507-9E4C-7D08-379931DAF2D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93AD13-3014-36F6-7CFB-DBBA6827F5B3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6.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(S/W)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Yolo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객체 탐지 실험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4" name="그림 3" descr="텍스트, 헬리콥터, 군용 차량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1341BF-8645-9E22-3E4B-146F81844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89" y="1026645"/>
            <a:ext cx="4573290" cy="2572476"/>
          </a:xfrm>
          <a:prstGeom prst="rect">
            <a:avLst/>
          </a:prstGeom>
        </p:spPr>
      </p:pic>
      <p:pic>
        <p:nvPicPr>
          <p:cNvPr id="7" name="그림 6" descr="나무, 스크린샷, 텍스트, PC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2E806C-45FE-1B24-B79F-6994CBEE9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89" y="3716491"/>
            <a:ext cx="4573290" cy="2572476"/>
          </a:xfrm>
          <a:prstGeom prst="rect">
            <a:avLst/>
          </a:prstGeom>
        </p:spPr>
      </p:pic>
      <p:pic>
        <p:nvPicPr>
          <p:cNvPr id="10" name="그림 9" descr="교통, 군용 차량, 전투차량, 무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BDE2FB-1EEC-883B-48BF-B71BD1971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3" y="1026645"/>
            <a:ext cx="4573290" cy="2572476"/>
          </a:xfrm>
          <a:prstGeom prst="rect">
            <a:avLst/>
          </a:prstGeom>
        </p:spPr>
      </p:pic>
      <p:pic>
        <p:nvPicPr>
          <p:cNvPr id="12" name="그림 11" descr="야외, 차량, 교통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F91E41-F107-7310-044F-BC26E9C03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3" y="3716490"/>
            <a:ext cx="4573290" cy="257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81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B8599-0211-0F8D-9E63-0F43F1A6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8FA8D9-5C31-7389-10AC-93E5A5B6CCE8}"/>
              </a:ext>
            </a:extLst>
          </p:cNvPr>
          <p:cNvSpPr/>
          <p:nvPr/>
        </p:nvSpPr>
        <p:spPr>
          <a:xfrm>
            <a:off x="271538" y="119495"/>
            <a:ext cx="10134350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Problems(3/4)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DE85B-1736-9F94-31FB-BB9A0495FD3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37053-848C-1779-CB1A-107B7B87BCC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18BEA5-CD94-EC42-FB44-80F336240A20}"/>
              </a:ext>
            </a:extLst>
          </p:cNvPr>
          <p:cNvSpPr/>
          <p:nvPr/>
        </p:nvSpPr>
        <p:spPr>
          <a:xfrm>
            <a:off x="629273" y="1143001"/>
            <a:ext cx="10933454" cy="526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Problems of </a:t>
            </a:r>
            <a:r>
              <a:rPr lang="en-US" altLang="ko-KR" sz="2800" b="1">
                <a:latin typeface="+mj-lt"/>
              </a:rPr>
              <a:t>Image Intensifier </a:t>
            </a:r>
            <a:r>
              <a:rPr lang="en-US" altLang="ko-KR" sz="2800" b="1" dirty="0">
                <a:latin typeface="+mj-lt"/>
              </a:rPr>
              <a:t>Tube(</a:t>
            </a:r>
            <a:r>
              <a:rPr lang="ko-KR" altLang="en-US" sz="2800" b="1" dirty="0">
                <a:latin typeface="+mj-lt"/>
              </a:rPr>
              <a:t>광 </a:t>
            </a:r>
            <a:r>
              <a:rPr lang="ko-KR" altLang="en-US" sz="2800" b="1" dirty="0" err="1">
                <a:latin typeface="+mj-lt"/>
              </a:rPr>
              <a:t>증배관</a:t>
            </a:r>
            <a:r>
              <a:rPr lang="en-US" altLang="ko-KR" sz="2800" b="1" dirty="0">
                <a:latin typeface="+mj-lt"/>
              </a:rPr>
              <a:t>) NVG(</a:t>
            </a:r>
            <a:r>
              <a:rPr lang="ko-KR" altLang="en-US" sz="2800" b="1" dirty="0">
                <a:latin typeface="+mj-lt"/>
              </a:rPr>
              <a:t>야간투시경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완전한 암흑 상태에서 작동 제한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강한 빛</a:t>
            </a: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 err="1">
                <a:latin typeface="+mj-lt"/>
              </a:rPr>
              <a:t>섬광탄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주간 자연광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손전등</a:t>
            </a:r>
            <a:r>
              <a:rPr lang="en-US" altLang="ko-KR" sz="2800" b="1" dirty="0">
                <a:latin typeface="+mj-lt"/>
              </a:rPr>
              <a:t>)</a:t>
            </a:r>
            <a:r>
              <a:rPr lang="ko-KR" altLang="en-US" sz="2800" b="1" dirty="0">
                <a:latin typeface="+mj-lt"/>
              </a:rPr>
              <a:t>에 취약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주로 초록색 단색 영상만 제공되어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수풀이나 안개 뒤에 있는 대상 식별이 어려움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시야각이 좁아 주변 상황 인식에 한계가 있음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장시간 사용 시 광 증배관이 노화되어 감도와 밝기가 감소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539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A3FEA-6AC6-0E9D-7B65-75CD3A6B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8C3EC44-ECCB-7B81-E5C4-F5CCFB5DCC8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E65784-0B39-F0C9-5A1C-0A828629D12A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545214-B51A-AE70-DDB7-F7F73F41A743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7.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(S/W)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이미지 객체 외곽선 추출 실험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3" name="그림 2" descr="예술, 텍스트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65690D-59F5-81B6-3FF1-93A076F23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5316" r="10636" b="7383"/>
          <a:stretch/>
        </p:blipFill>
        <p:spPr>
          <a:xfrm>
            <a:off x="289825" y="917753"/>
            <a:ext cx="8525254" cy="563676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28671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366-DBAC-FDF2-8DE1-F64F66E73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31B2841-733E-3E4F-27D6-9A4FF805F1D9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431A4A-11AC-A61F-C04D-67AC82B3140D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6DDB3-1B9C-C1F1-8579-5E0DE98D8E22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7.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(S/W)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이미지 객체 외곽선 추출 실험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99FED7-D287-345B-83A8-FEB2C65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5" y="769675"/>
            <a:ext cx="6080969" cy="58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12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FB47D-B7EE-92B2-132E-3FD87CBA4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FB71549-721D-036F-913C-E66DB31C3D79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2BC4B1-7AD4-ADA2-9B4E-7250A9F4319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965D42-4036-3BD2-D402-032BB2182430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7. </a:t>
            </a:r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</a:rPr>
              <a:t>(S/W)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이미지 객체 외곽선 추출 실험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6" name="그림 5" descr="실내, 장난감, 지상, 바닥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D9BB4F-653B-CB2B-8B40-F5742D416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82" y="922948"/>
            <a:ext cx="4121050" cy="5494734"/>
          </a:xfrm>
          <a:prstGeom prst="rect">
            <a:avLst/>
          </a:prstGeom>
        </p:spPr>
      </p:pic>
      <p:pic>
        <p:nvPicPr>
          <p:cNvPr id="8" name="그림 7" descr="실내, 벽, 건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979A72-F15B-1550-69F1-700AB721F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84694" y="1604595"/>
            <a:ext cx="5494733" cy="41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62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0EB2B-FC98-7A16-9155-164EEA5BA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3FE5A02-E721-7559-9139-83792C6E7DCE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449352-60CB-5D73-E82A-24715730E199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4F8994-ACCE-47AA-3205-E8C5E427DCCA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8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.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개발 프로세스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968CDA-8FB9-CE6C-3B05-5FC82C339B8A}"/>
              </a:ext>
            </a:extLst>
          </p:cNvPr>
          <p:cNvSpPr/>
          <p:nvPr/>
        </p:nvSpPr>
        <p:spPr>
          <a:xfrm>
            <a:off x="514349" y="3910161"/>
            <a:ext cx="3049732" cy="169891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밀리터리</a:t>
            </a:r>
            <a:r>
              <a:rPr lang="ko-KR" altLang="en-US" b="1" dirty="0"/>
              <a:t> 전장 게임 기반</a:t>
            </a:r>
            <a:r>
              <a:rPr lang="en-US" altLang="ko-KR" b="1" dirty="0"/>
              <a:t> </a:t>
            </a:r>
            <a:r>
              <a:rPr lang="ko-KR" altLang="en-US" b="1" dirty="0"/>
              <a:t>시뮬레이션 데이터셋 구축</a:t>
            </a:r>
            <a:endParaRPr lang="en-US" altLang="ko-KR" b="1" dirty="0"/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데스크탑 </a:t>
            </a:r>
            <a:r>
              <a:rPr lang="en-US" altLang="ko-KR" dirty="0"/>
              <a:t>RTX4090]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35FFE2-9771-32A1-C57E-30DB88D0A7B2}"/>
              </a:ext>
            </a:extLst>
          </p:cNvPr>
          <p:cNvSpPr/>
          <p:nvPr/>
        </p:nvSpPr>
        <p:spPr>
          <a:xfrm>
            <a:off x="4571134" y="3910160"/>
            <a:ext cx="3049732" cy="169891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AI </a:t>
            </a:r>
            <a:r>
              <a:rPr lang="ko-KR" altLang="en-US" b="1" dirty="0"/>
              <a:t>모델 훈련</a:t>
            </a:r>
            <a:endParaRPr lang="en-US" altLang="ko-KR" b="1" dirty="0"/>
          </a:p>
          <a:p>
            <a:pPr algn="ctr"/>
            <a:r>
              <a:rPr lang="ko-KR" altLang="en-US" b="1" dirty="0" err="1"/>
              <a:t>가시광</a:t>
            </a:r>
            <a:r>
              <a:rPr lang="en-US" altLang="ko-KR" b="1" dirty="0"/>
              <a:t>/</a:t>
            </a:r>
            <a:r>
              <a:rPr lang="ko-KR" altLang="en-US" b="1" dirty="0"/>
              <a:t>열상 합성</a:t>
            </a:r>
            <a:endParaRPr lang="en-US" altLang="ko-KR" b="1" dirty="0"/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데스크탑 </a:t>
            </a:r>
            <a:r>
              <a:rPr lang="en-US" altLang="ko-KR" dirty="0"/>
              <a:t>RTX4090]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313DF5-9156-5E04-03A3-6C6C320ED437}"/>
              </a:ext>
            </a:extLst>
          </p:cNvPr>
          <p:cNvSpPr/>
          <p:nvPr/>
        </p:nvSpPr>
        <p:spPr>
          <a:xfrm>
            <a:off x="8535101" y="3910159"/>
            <a:ext cx="3049732" cy="169891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모델 적용 및 기타 개발 기능 통합</a:t>
            </a:r>
            <a:endParaRPr lang="en-US" altLang="ko-KR" b="1" dirty="0"/>
          </a:p>
          <a:p>
            <a:pPr algn="ctr"/>
            <a:r>
              <a:rPr lang="en-US" altLang="ko-KR" dirty="0"/>
              <a:t>[NVIDIA Jetson Nano]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75CA022-2637-3949-E4ED-903605A9E0B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3564081" y="4759617"/>
            <a:ext cx="1007053" cy="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44FCF82-837B-1DBA-998B-459B070D761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7620866" y="4759616"/>
            <a:ext cx="914235" cy="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BBD579-A155-1E58-BAC5-63F4E03D9EF9}"/>
              </a:ext>
            </a:extLst>
          </p:cNvPr>
          <p:cNvSpPr/>
          <p:nvPr/>
        </p:nvSpPr>
        <p:spPr>
          <a:xfrm>
            <a:off x="353291" y="3730918"/>
            <a:ext cx="11450782" cy="2041813"/>
          </a:xfrm>
          <a:prstGeom prst="rect">
            <a:avLst/>
          </a:prstGeom>
          <a:noFill/>
          <a:ln>
            <a:solidFill>
              <a:srgbClr val="1BCD3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93BFDE-BD28-55F8-73E1-BEB2E7AC054B}"/>
              </a:ext>
            </a:extLst>
          </p:cNvPr>
          <p:cNvSpPr/>
          <p:nvPr/>
        </p:nvSpPr>
        <p:spPr>
          <a:xfrm>
            <a:off x="353291" y="931400"/>
            <a:ext cx="11450782" cy="1950062"/>
          </a:xfrm>
          <a:prstGeom prst="rect">
            <a:avLst/>
          </a:prstGeom>
          <a:solidFill>
            <a:schemeClr val="tx1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BCD35"/>
                </a:solidFill>
              </a:rPr>
              <a:t>SSH, Docker </a:t>
            </a:r>
            <a:r>
              <a:rPr lang="ko-KR" altLang="en-US" b="1" dirty="0">
                <a:solidFill>
                  <a:srgbClr val="1BCD35"/>
                </a:solidFill>
              </a:rPr>
              <a:t>가상환경을 이용한 원격 개발</a:t>
            </a:r>
            <a:endParaRPr lang="en-US" altLang="ko-KR" b="1" dirty="0">
              <a:solidFill>
                <a:srgbClr val="1BCD35"/>
              </a:solidFill>
            </a:endParaRPr>
          </a:p>
          <a:p>
            <a:pPr algn="ctr"/>
            <a:r>
              <a:rPr lang="en-US" altLang="ko-KR" dirty="0">
                <a:solidFill>
                  <a:srgbClr val="1BCD35"/>
                </a:solidFill>
              </a:rPr>
              <a:t>[</a:t>
            </a:r>
            <a:r>
              <a:rPr lang="en-US" altLang="ko-KR" dirty="0" err="1">
                <a:solidFill>
                  <a:srgbClr val="1BCD35"/>
                </a:solidFill>
              </a:rPr>
              <a:t>Macbook</a:t>
            </a:r>
            <a:r>
              <a:rPr lang="en-US" altLang="ko-KR" dirty="0">
                <a:solidFill>
                  <a:srgbClr val="1BCD35"/>
                </a:solidFill>
              </a:rPr>
              <a:t> Pro]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8B63BF6-6ECD-7C0F-C027-F830E4DDD80D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>
            <a:off x="6078682" y="2881462"/>
            <a:ext cx="0" cy="849456"/>
          </a:xfrm>
          <a:prstGeom prst="straightConnector1">
            <a:avLst/>
          </a:prstGeom>
          <a:ln>
            <a:solidFill>
              <a:srgbClr val="1BCD35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30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DF470-346D-B128-1B6C-B13EAD78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745E3D-1B6F-4753-4CED-84435D9D8CB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2A391C-A535-5CA4-61F4-AFF476E06FE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C43B01-D615-6A1B-4CB9-B04A5616D097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9.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케이스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(3D printed Case)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44D9BB-2AC8-0D15-20F5-6A025A072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32" y="781619"/>
            <a:ext cx="7907482" cy="43216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F1A218-663F-76CB-6192-EAB0FF9E1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331" y="1962947"/>
            <a:ext cx="7445086" cy="40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23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16033-93BD-90BB-7E2D-B18B4514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DE3B51D-2CD7-9079-6980-5ECC9A2C1D8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FAB69C-DC52-F987-59D1-60D5B912BD9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66A6EC-3A60-0987-06D5-B845B85230B4}"/>
              </a:ext>
            </a:extLst>
          </p:cNvPr>
          <p:cNvSpPr/>
          <p:nvPr/>
        </p:nvSpPr>
        <p:spPr>
          <a:xfrm>
            <a:off x="74111" y="81944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10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. </a:t>
            </a:r>
            <a:r>
              <a:rPr lang="ko-KR" altLang="en-US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작품 최종 예상 형태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C4771E-5C02-80FF-8C59-5D9F56A07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04" y="2458099"/>
            <a:ext cx="3285621" cy="194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5D400E-30ED-262A-4E04-386D6458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427" y="3550200"/>
            <a:ext cx="3756313" cy="281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3FEEA37-E24D-8ED2-DAD8-91A98219B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530" y="593696"/>
            <a:ext cx="2798792" cy="27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E1D7048-09F1-85A4-4A66-B20CBC46AA4D}"/>
              </a:ext>
            </a:extLst>
          </p:cNvPr>
          <p:cNvCxnSpPr>
            <a:cxnSpLocks/>
          </p:cNvCxnSpPr>
          <p:nvPr/>
        </p:nvCxnSpPr>
        <p:spPr>
          <a:xfrm flipV="1">
            <a:off x="4653825" y="1993092"/>
            <a:ext cx="0" cy="296572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7F521B-B172-3493-9B32-5672B7DB508F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4691495" y="1993092"/>
            <a:ext cx="1259035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1F08A96-D924-7AB5-9A73-CE45F2351E10}"/>
              </a:ext>
            </a:extLst>
          </p:cNvPr>
          <p:cNvCxnSpPr>
            <a:cxnSpLocks/>
          </p:cNvCxnSpPr>
          <p:nvPr/>
        </p:nvCxnSpPr>
        <p:spPr>
          <a:xfrm>
            <a:off x="4691495" y="4958817"/>
            <a:ext cx="1220932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AB7749D-19BE-D93D-F85A-4193533882F3}"/>
              </a:ext>
            </a:extLst>
          </p:cNvPr>
          <p:cNvCxnSpPr>
            <a:cxnSpLocks/>
          </p:cNvCxnSpPr>
          <p:nvPr/>
        </p:nvCxnSpPr>
        <p:spPr>
          <a:xfrm>
            <a:off x="3636818" y="3475954"/>
            <a:ext cx="1017007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775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FA44-CBB5-7969-BF79-346ABAB45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D6D157-F232-280D-C64F-D903DF128CEA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2FF8-9DF4-CBAD-AA3E-AA5554CCBF85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Resources</a:t>
            </a:r>
          </a:p>
          <a:p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기자재 및 시설 장비 보유 현황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D5EE65-E7E2-1D2A-1578-5CE90DC4FAB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CCE91-9CAE-7CDF-09BF-6D33DE57FBAE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4112545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26CAE-6F6F-9790-1934-D70858D6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4A4A2A-E06E-2458-98D8-16F6D541323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Resources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70D0F6-1146-29D2-E5DB-793A3E111433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CDC665-7C77-83EE-A87E-161F759D930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64B0E2-F5F9-E33B-A4CE-30F36885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945140"/>
              </p:ext>
            </p:extLst>
          </p:nvPr>
        </p:nvGraphicFramePr>
        <p:xfrm>
          <a:off x="435670" y="1142999"/>
          <a:ext cx="11320659" cy="5224434"/>
        </p:xfrm>
        <a:graphic>
          <a:graphicData uri="http://schemas.openxmlformats.org/drawingml/2006/table">
            <a:tbl>
              <a:tblPr/>
              <a:tblGrid>
                <a:gridCol w="1207620">
                  <a:extLst>
                    <a:ext uri="{9D8B030D-6E8A-4147-A177-3AD203B41FA5}">
                      <a16:colId xmlns:a16="http://schemas.microsoft.com/office/drawing/2014/main" val="735613043"/>
                    </a:ext>
                  </a:extLst>
                </a:gridCol>
                <a:gridCol w="2053362">
                  <a:extLst>
                    <a:ext uri="{9D8B030D-6E8A-4147-A177-3AD203B41FA5}">
                      <a16:colId xmlns:a16="http://schemas.microsoft.com/office/drawing/2014/main" val="1096087137"/>
                    </a:ext>
                  </a:extLst>
                </a:gridCol>
                <a:gridCol w="2668447">
                  <a:extLst>
                    <a:ext uri="{9D8B030D-6E8A-4147-A177-3AD203B41FA5}">
                      <a16:colId xmlns:a16="http://schemas.microsoft.com/office/drawing/2014/main" val="1036038611"/>
                    </a:ext>
                  </a:extLst>
                </a:gridCol>
                <a:gridCol w="746307">
                  <a:extLst>
                    <a:ext uri="{9D8B030D-6E8A-4147-A177-3AD203B41FA5}">
                      <a16:colId xmlns:a16="http://schemas.microsoft.com/office/drawing/2014/main" val="4028006882"/>
                    </a:ext>
                  </a:extLst>
                </a:gridCol>
                <a:gridCol w="2822218">
                  <a:extLst>
                    <a:ext uri="{9D8B030D-6E8A-4147-A177-3AD203B41FA5}">
                      <a16:colId xmlns:a16="http://schemas.microsoft.com/office/drawing/2014/main" val="1562461226"/>
                    </a:ext>
                  </a:extLst>
                </a:gridCol>
                <a:gridCol w="1822705">
                  <a:extLst>
                    <a:ext uri="{9D8B030D-6E8A-4147-A177-3AD203B41FA5}">
                      <a16:colId xmlns:a16="http://schemas.microsoft.com/office/drawing/2014/main" val="74563584"/>
                    </a:ext>
                  </a:extLst>
                </a:gridCol>
              </a:tblGrid>
              <a:tr h="3460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보유기관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연구시설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장비명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활용도 및 시기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46887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개발용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AMD 7800X3D 8Core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631410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개발용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GPU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NVIDIA RTX4090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32469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스토리지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WD 18TB HDD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42309"/>
                  </a:ext>
                </a:extLst>
              </a:tr>
              <a:tr h="6995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 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NVIDIA Jetson Nano 4G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통합 및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인식 모델 성능 시험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418931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초저조도 카메라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Sony STARVIS IMX290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198732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열상 카메라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FLIR Lepton 3.5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855226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열상 카메라 모듈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Breakout Board v2.0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575725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HDMI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디스플레이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4inch 4:3 display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구현용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29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54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BC3F-39AB-201B-B646-4E6C8AE4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4C1CE2-A97A-E9CA-B780-2A2705C8BD8E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76678-E7F4-8671-6E19-EFD2E8F6314F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Application Area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기술 활용 분야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C625D4-BAD7-2254-F1BE-8D1FF7B10901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589D35-F38B-9BAA-FADE-ECCC6610DA94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700466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828B-FEE7-2301-DFA1-E8EC7448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516F09-9EA1-CE38-9979-21FD0A94F34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Application Area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4ECD4-5293-FF1D-42E1-AF6351F19E7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243143-282D-3FE4-D254-86EA42FF41C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ADD75-5877-8F61-5230-B8002F757713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1.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첨단 국산 군사 기술 개발을 위한 참고 연구로서 활용</a:t>
            </a:r>
            <a:endParaRPr lang="en-US" altLang="ko-KR" sz="2800" b="1" u="sng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342900" indent="-342900" fontAlgn="base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2. CCTV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관제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자율 주행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차량용 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HUD,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서바이벌 게임 등의 민간 분야에도 응용 가능</a:t>
            </a:r>
            <a:endParaRPr lang="en-US" altLang="ko-KR" sz="2800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0671-5645-AC9D-94C2-E3A60F31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ACACE-03DA-605B-6091-51D27445B117}"/>
              </a:ext>
            </a:extLst>
          </p:cNvPr>
          <p:cNvSpPr/>
          <p:nvPr/>
        </p:nvSpPr>
        <p:spPr>
          <a:xfrm>
            <a:off x="271538" y="119495"/>
            <a:ext cx="10134350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Problems(4/4)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F9113F-AAC3-402E-BE4E-C8EE9DBE5DF0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D4F54F-03F0-24AE-7FF8-10D7A7F1FDC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81C473-1987-4643-B9B7-417960E935A1}"/>
              </a:ext>
            </a:extLst>
          </p:cNvPr>
          <p:cNvSpPr/>
          <p:nvPr/>
        </p:nvSpPr>
        <p:spPr>
          <a:xfrm>
            <a:off x="580635" y="1143001"/>
            <a:ext cx="11030730" cy="526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Problems of TOD(</a:t>
            </a:r>
            <a:r>
              <a:rPr lang="ko-KR" altLang="en-US" sz="2800" b="1" dirty="0">
                <a:latin typeface="+mj-lt"/>
              </a:rPr>
              <a:t>열상감시장비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흑백 영상으로만 제공되어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사람과 동물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차량 등을 정확히 식별하는 데 제약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>
                <a:latin typeface="+mj-lt"/>
              </a:rPr>
              <a:t>예</a:t>
            </a:r>
            <a:r>
              <a:rPr lang="en-US" altLang="ko-KR" sz="2800" b="1" dirty="0">
                <a:latin typeface="+mj-lt"/>
              </a:rPr>
              <a:t>: </a:t>
            </a:r>
            <a:r>
              <a:rPr lang="ko-KR" altLang="en-US" sz="2800" b="1" dirty="0">
                <a:latin typeface="+mj-lt"/>
              </a:rPr>
              <a:t>나무 뒤에 있는 사람이 동물인지 사람인지 구분 제한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주변 온도와 대상의 온도 차가 작아지면 탐지 성능 저하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유리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맑은 물 같은 투명체를 투과하여 볼 수 없음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낮은 해상도 및 이미지 품질로 인해 정밀한 디테일 파악 제한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고가 장비로 경제적 부담이 높으며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전력 소비 높음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722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ED348-3F1D-4B5C-39B7-13043173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6004EE-DAA7-F325-0790-59E0CFF6FC35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4361F3-4F89-3C0A-6B57-578C2F1E5749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References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참고 문헌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A80B4E-2B8D-E983-3FA9-CD5AF54200C4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BCB32-B49C-52EA-2E7C-C99F6416B4DA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791091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C0499-F0F1-1659-CF19-566156A2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124A6B-A67E-D1F0-247A-8B6F6E10A19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References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E96689-269D-D936-9F6F-38FC116878B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D8517D-A2BC-5460-D82F-8128AD21CC6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0090813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AD51-82E4-9F0A-B270-ABEB0C3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30B7BCE-9214-68D6-ED2C-16B119365F66}"/>
              </a:ext>
            </a:extLst>
          </p:cNvPr>
          <p:cNvSpPr/>
          <p:nvPr/>
        </p:nvSpPr>
        <p:spPr>
          <a:xfrm>
            <a:off x="915495" y="1561896"/>
            <a:ext cx="10471833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색상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•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열상 카메라 및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AI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기반 군사용 객체 탐지 기술 연구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A69CBA-D497-A73C-196D-39007C409315}"/>
              </a:ext>
            </a:extLst>
          </p:cNvPr>
          <p:cNvSpPr/>
          <p:nvPr/>
        </p:nvSpPr>
        <p:spPr>
          <a:xfrm>
            <a:off x="915495" y="5170638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2A1FB5F-8931-D25E-EE50-B09219F824E1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06BECC-3D60-2C36-653F-841697893758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43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C087-776C-32A4-E99F-5604E82C2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570166A-C288-DD14-034C-EC627D5A6F78}"/>
              </a:ext>
            </a:extLst>
          </p:cNvPr>
          <p:cNvSpPr/>
          <p:nvPr/>
        </p:nvSpPr>
        <p:spPr>
          <a:xfrm>
            <a:off x="271538" y="119495"/>
            <a:ext cx="6674785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Motivation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CDCC1F-1A06-BBED-9FD1-017D8993E16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A071D3-6FBF-81B9-7B12-4BA3C007CE7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BDEB66-1B38-524A-512C-AA05777084AE}"/>
              </a:ext>
            </a:extLst>
          </p:cNvPr>
          <p:cNvSpPr/>
          <p:nvPr/>
        </p:nvSpPr>
        <p:spPr>
          <a:xfrm>
            <a:off x="564640" y="1184565"/>
            <a:ext cx="10471833" cy="5226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How to solve these problems of NVG, TOD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Multi Digital Sensor Module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dirty="0"/>
              <a:t>• </a:t>
            </a:r>
            <a:r>
              <a:rPr lang="en-US" altLang="ko-KR" sz="2800" b="1" dirty="0">
                <a:latin typeface="+mj-lt"/>
              </a:rPr>
              <a:t>Ultra Low Light Digital Camera Module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dirty="0"/>
              <a:t>• </a:t>
            </a:r>
            <a:r>
              <a:rPr lang="en-US" altLang="ko-KR" sz="2800" b="1" dirty="0">
                <a:latin typeface="+mj-lt"/>
              </a:rPr>
              <a:t>Thermal Digital Camera Module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AI-Based Object Detection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Multi-Sensor Integration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Heads Up Display(HUD)</a:t>
            </a:r>
          </a:p>
        </p:txBody>
      </p:sp>
    </p:spTree>
    <p:extLst>
      <p:ext uri="{BB962C8B-B14F-4D97-AF65-F5344CB8AC3E}">
        <p14:creationId xmlns:p14="http://schemas.microsoft.com/office/powerpoint/2010/main" val="267977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B531-79C6-5E65-4ECD-A48DD2B1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26F26E-A0AA-F091-71B1-F665E4A74816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B6A79-EE28-E05F-382F-9C3E1EF38F68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Related Works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관련 연구 및 기존 솔루션 한계점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795A71-FC31-E79E-53C1-4B701964537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19D8E4-5331-23EC-0D38-7C60DBB35D66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370497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3973</Words>
  <Application>Microsoft Office PowerPoint</Application>
  <PresentationFormat>와이드스크린</PresentationFormat>
  <Paragraphs>1085</Paragraphs>
  <Slides>72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맑은 고딕</vt:lpstr>
      <vt:lpstr>한컴바탕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김규택</dc:creator>
  <cp:lastModifiedBy>김규택</cp:lastModifiedBy>
  <cp:revision>335</cp:revision>
  <dcterms:created xsi:type="dcterms:W3CDTF">2025-03-12T02:25:46Z</dcterms:created>
  <dcterms:modified xsi:type="dcterms:W3CDTF">2025-09-12T03:26:16Z</dcterms:modified>
</cp:coreProperties>
</file>